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13.01.2017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13.01.2017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13.01.2017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13.01.2017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13.01.2017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13.01.2017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U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4665025"/>
            <a:ext cx="1830735" cy="12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/>
          <p:nvPr/>
        </p:nvSpPr>
        <p:spPr>
          <a:xfrm>
            <a:off x="2771800" y="4509120"/>
            <a:ext cx="5616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Blue-Action project has </a:t>
            </a:r>
            <a:r>
              <a:rPr lang="en-US" sz="2400" dirty="0"/>
              <a:t>received funding from the European Union’s Horizon 2020 research and innovation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under </a:t>
            </a:r>
            <a:r>
              <a:rPr lang="en-US" sz="2400" dirty="0"/>
              <a:t>grant agreement No </a:t>
            </a:r>
            <a:r>
              <a:rPr lang="de-DE" sz="2400" smtClean="0"/>
              <a:t>727852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521279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managment – financial management</dc:title>
  <dc:creator>Chiara Beazotti</dc:creator>
  <cp:lastModifiedBy>Chiara Beazotti</cp:lastModifiedBy>
  <cp:revision>7</cp:revision>
  <dcterms:created xsi:type="dcterms:W3CDTF">2017-01-12T11:43:19Z</dcterms:created>
  <dcterms:modified xsi:type="dcterms:W3CDTF">2017-01-13T13:01:04Z</dcterms:modified>
</cp:coreProperties>
</file>