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2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3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4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5.xml" ContentType="application/vnd.openxmlformats-officedocument.theme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5"/>
    <p:sldMasterId id="2147483740" r:id="rId6"/>
    <p:sldMasterId id="2147483795" r:id="rId7"/>
    <p:sldMasterId id="2147483883" r:id="rId8"/>
    <p:sldMasterId id="2147483994" r:id="rId9"/>
    <p:sldMasterId id="2147484016" r:id="rId10"/>
  </p:sldMasterIdLst>
  <p:notesMasterIdLst>
    <p:notesMasterId r:id="rId27"/>
  </p:notesMasterIdLst>
  <p:handoutMasterIdLst>
    <p:handoutMasterId r:id="rId28"/>
  </p:handoutMasterIdLst>
  <p:sldIdLst>
    <p:sldId id="317" r:id="rId11"/>
    <p:sldId id="518" r:id="rId12"/>
    <p:sldId id="552" r:id="rId13"/>
    <p:sldId id="519" r:id="rId14"/>
    <p:sldId id="537" r:id="rId15"/>
    <p:sldId id="498" r:id="rId16"/>
    <p:sldId id="499" r:id="rId17"/>
    <p:sldId id="553" r:id="rId18"/>
    <p:sldId id="554" r:id="rId19"/>
    <p:sldId id="548" r:id="rId20"/>
    <p:sldId id="549" r:id="rId21"/>
    <p:sldId id="550" r:id="rId22"/>
    <p:sldId id="551" r:id="rId23"/>
    <p:sldId id="522" r:id="rId24"/>
    <p:sldId id="558" r:id="rId25"/>
    <p:sldId id="304" r:id="rId26"/>
  </p:sldIdLst>
  <p:sldSz cx="9144000" cy="5715000" type="screen16x10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C4161C"/>
    <a:srgbClr val="F26122"/>
    <a:srgbClr val="EE2A7B"/>
    <a:srgbClr val="E4D8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6856" autoAdjust="0"/>
  </p:normalViewPr>
  <p:slideViewPr>
    <p:cSldViewPr snapToGrid="0" snapToObjects="1" showGuides="1">
      <p:cViewPr>
        <p:scale>
          <a:sx n="80" d="100"/>
          <a:sy n="80" d="100"/>
        </p:scale>
        <p:origin x="-2514" y="-1152"/>
      </p:cViewPr>
      <p:guideLst>
        <p:guide orient="horz"/>
        <p:guide pos="20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4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" Type="http://schemas.openxmlformats.org/officeDocument/2006/relationships/customXml" Target="../customXml/item3.xml"/><Relationship Id="rId21" Type="http://schemas.openxmlformats.org/officeDocument/2006/relationships/slide" Target="slides/slide11.xml"/><Relationship Id="rId7" Type="http://schemas.openxmlformats.org/officeDocument/2006/relationships/slideMaster" Target="slideMasters/slideMaster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2" Type="http://schemas.openxmlformats.org/officeDocument/2006/relationships/customXml" Target="../customXml/item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handoutMaster" Target="handoutMasters/handoutMaster1.xml"/><Relationship Id="rId10" Type="http://schemas.openxmlformats.org/officeDocument/2006/relationships/slideMaster" Target="slideMasters/slideMaster6.xml"/><Relationship Id="rId19" Type="http://schemas.openxmlformats.org/officeDocument/2006/relationships/slide" Target="slides/slide9.xml"/><Relationship Id="rId31" Type="http://schemas.openxmlformats.org/officeDocument/2006/relationships/theme" Target="theme/theme1.xml"/><Relationship Id="rId4" Type="http://schemas.openxmlformats.org/officeDocument/2006/relationships/customXml" Target="../customXml/item4.xml"/><Relationship Id="rId9" Type="http://schemas.openxmlformats.org/officeDocument/2006/relationships/slideMaster" Target="slideMasters/slideMaster5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7E496A-2548-1546-A192-05ED62C243A2}" type="datetimeFigureOut">
              <a:rPr lang="en-US" smtClean="0"/>
              <a:pPr/>
              <a:t>1/17/2017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394AD8-0D6B-224B-9142-176D12B5605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327011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38083B-6EBA-BD45-966A-34588459DBB1}" type="datetimeFigureOut">
              <a:rPr lang="en-US" smtClean="0"/>
              <a:pPr/>
              <a:t>1/17/2017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744538"/>
            <a:ext cx="59563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E30AB8-B1E9-B340-9196-4A9B860F9FA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898191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0688" y="744538"/>
            <a:ext cx="59563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E30AB8-B1E9-B340-9196-4A9B860F9FAC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7528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20688" y="744538"/>
            <a:ext cx="5956300" cy="3722687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E30AB8-B1E9-B340-9196-4A9B860F9FAC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0523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20688" y="744538"/>
            <a:ext cx="5956300" cy="3722687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E30AB8-B1E9-B340-9196-4A9B860F9FAC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731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723683" algn="l"/>
                <a:tab pos="1447366" algn="l"/>
                <a:tab pos="2171048" algn="l"/>
                <a:tab pos="2894731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>
              <a:tabLst>
                <a:tab pos="723683" algn="l"/>
                <a:tab pos="1447366" algn="l"/>
                <a:tab pos="2171048" algn="l"/>
                <a:tab pos="2894731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>
              <a:tabLst>
                <a:tab pos="723683" algn="l"/>
                <a:tab pos="1447366" algn="l"/>
                <a:tab pos="2171048" algn="l"/>
                <a:tab pos="2894731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>
              <a:tabLst>
                <a:tab pos="723683" algn="l"/>
                <a:tab pos="1447366" algn="l"/>
                <a:tab pos="2171048" algn="l"/>
                <a:tab pos="2894731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>
              <a:tabLst>
                <a:tab pos="723683" algn="l"/>
                <a:tab pos="1447366" algn="l"/>
                <a:tab pos="2171048" algn="l"/>
                <a:tab pos="2894731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3846" indent="-228531" defTabSz="449128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683" algn="l"/>
                <a:tab pos="1447366" algn="l"/>
                <a:tab pos="2171048" algn="l"/>
                <a:tab pos="2894731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0908" indent="-228531" defTabSz="449128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683" algn="l"/>
                <a:tab pos="1447366" algn="l"/>
                <a:tab pos="2171048" algn="l"/>
                <a:tab pos="2894731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7971" indent="-228531" defTabSz="449128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683" algn="l"/>
                <a:tab pos="1447366" algn="l"/>
                <a:tab pos="2171048" algn="l"/>
                <a:tab pos="2894731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5034" indent="-228531" defTabSz="449128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683" algn="l"/>
                <a:tab pos="1447366" algn="l"/>
                <a:tab pos="2171048" algn="l"/>
                <a:tab pos="2894731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eaLnBrk="1"/>
            <a:fld id="{BE4151F0-997E-421A-9830-2BF2E5D9547C}" type="slidenum">
              <a:rPr lang="de-DE" altLang="de-DE">
                <a:solidFill>
                  <a:srgbClr val="000000"/>
                </a:solidFill>
                <a:latin typeface="Times New Roman" pitchFamily="16" charset="0"/>
              </a:rPr>
              <a:pPr eaLnBrk="1"/>
              <a:t>8</a:t>
            </a:fld>
            <a:endParaRPr lang="de-DE" altLang="de-DE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3584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66700" y="882650"/>
            <a:ext cx="6961188" cy="43513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584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49005" y="5513076"/>
            <a:ext cx="5995171" cy="5223548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723683" algn="l"/>
                <a:tab pos="1447366" algn="l"/>
                <a:tab pos="2171048" algn="l"/>
                <a:tab pos="2894731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>
              <a:tabLst>
                <a:tab pos="723683" algn="l"/>
                <a:tab pos="1447366" algn="l"/>
                <a:tab pos="2171048" algn="l"/>
                <a:tab pos="2894731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>
              <a:tabLst>
                <a:tab pos="723683" algn="l"/>
                <a:tab pos="1447366" algn="l"/>
                <a:tab pos="2171048" algn="l"/>
                <a:tab pos="2894731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>
              <a:tabLst>
                <a:tab pos="723683" algn="l"/>
                <a:tab pos="1447366" algn="l"/>
                <a:tab pos="2171048" algn="l"/>
                <a:tab pos="2894731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>
              <a:tabLst>
                <a:tab pos="723683" algn="l"/>
                <a:tab pos="1447366" algn="l"/>
                <a:tab pos="2171048" algn="l"/>
                <a:tab pos="2894731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3846" indent="-228531" defTabSz="449128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683" algn="l"/>
                <a:tab pos="1447366" algn="l"/>
                <a:tab pos="2171048" algn="l"/>
                <a:tab pos="2894731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0908" indent="-228531" defTabSz="449128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683" algn="l"/>
                <a:tab pos="1447366" algn="l"/>
                <a:tab pos="2171048" algn="l"/>
                <a:tab pos="2894731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7971" indent="-228531" defTabSz="449128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683" algn="l"/>
                <a:tab pos="1447366" algn="l"/>
                <a:tab pos="2171048" algn="l"/>
                <a:tab pos="2894731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5034" indent="-228531" defTabSz="449128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683" algn="l"/>
                <a:tab pos="1447366" algn="l"/>
                <a:tab pos="2171048" algn="l"/>
                <a:tab pos="2894731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eaLnBrk="1"/>
            <a:fld id="{CD898879-B5EA-462F-B858-293226AF43C9}" type="slidenum">
              <a:rPr lang="de-DE" altLang="de-DE">
                <a:solidFill>
                  <a:srgbClr val="000000"/>
                </a:solidFill>
                <a:latin typeface="Times New Roman" pitchFamily="16" charset="0"/>
              </a:rPr>
              <a:pPr eaLnBrk="1"/>
              <a:t>9</a:t>
            </a:fld>
            <a:endParaRPr lang="de-DE" altLang="de-DE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3686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65113" y="882650"/>
            <a:ext cx="6959600" cy="43497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686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49004" y="5513078"/>
            <a:ext cx="5993599" cy="522182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lnSpc>
                <a:spcPct val="90000"/>
              </a:lnSpc>
              <a:spcBef>
                <a:spcPts val="600"/>
              </a:spcBef>
              <a:buSzPct val="45000"/>
            </a:pPr>
            <a:r>
              <a:rPr lang="en-GB" altLang="de-DE" sz="2000" dirty="0">
                <a:latin typeface="Calibri" pitchFamily="32" charset="0"/>
                <a:cs typeface="Arial Unicode MS" charset="0"/>
              </a:rPr>
              <a:t>Analyse the </a:t>
            </a:r>
            <a:r>
              <a:rPr lang="en-GB" altLang="de-DE" sz="2000" b="1" dirty="0">
                <a:latin typeface="Calibri" pitchFamily="32" charset="0"/>
                <a:cs typeface="Arial Unicode MS" charset="0"/>
              </a:rPr>
              <a:t>long-term ecological impacts</a:t>
            </a:r>
            <a:r>
              <a:rPr lang="en-GB" altLang="de-DE" sz="2000" dirty="0">
                <a:latin typeface="Calibri" pitchFamily="32" charset="0"/>
                <a:cs typeface="Arial Unicode MS" charset="0"/>
              </a:rPr>
              <a:t> of deep-sea mining:</a:t>
            </a:r>
          </a:p>
          <a:p>
            <a:pPr marL="876037" lvl="1" indent="-342797">
              <a:lnSpc>
                <a:spcPct val="90000"/>
              </a:lnSpc>
              <a:spcBef>
                <a:spcPts val="600"/>
              </a:spcBef>
              <a:buSzPct val="45000"/>
              <a:buFont typeface="Arial" charset="0"/>
              <a:buChar char="•"/>
            </a:pPr>
            <a:r>
              <a:rPr lang="de-DE" altLang="de-DE" sz="2000" dirty="0" err="1">
                <a:latin typeface="Calibri" pitchFamily="32" charset="0"/>
                <a:cs typeface="Arial Unicode MS" charset="0"/>
              </a:rPr>
              <a:t>Spatial</a:t>
            </a:r>
            <a:r>
              <a:rPr lang="de-DE" altLang="de-DE" sz="2000" dirty="0">
                <a:latin typeface="Calibri" pitchFamily="32" charset="0"/>
                <a:cs typeface="Arial Unicode MS" charset="0"/>
              </a:rPr>
              <a:t> (</a:t>
            </a:r>
            <a:r>
              <a:rPr lang="de-DE" altLang="de-DE" sz="2000" dirty="0" err="1">
                <a:latin typeface="Calibri" pitchFamily="32" charset="0"/>
                <a:cs typeface="Arial Unicode MS" charset="0"/>
              </a:rPr>
              <a:t>footprint</a:t>
            </a:r>
            <a:r>
              <a:rPr lang="de-DE" altLang="de-DE" sz="2000" dirty="0">
                <a:latin typeface="Calibri" pitchFamily="32" charset="0"/>
                <a:cs typeface="Arial Unicode MS" charset="0"/>
              </a:rPr>
              <a:t> </a:t>
            </a:r>
            <a:r>
              <a:rPr lang="de-DE" altLang="de-DE" sz="2000" dirty="0" err="1">
                <a:latin typeface="Calibri" pitchFamily="32" charset="0"/>
                <a:cs typeface="Arial Unicode MS" charset="0"/>
              </a:rPr>
              <a:t>of</a:t>
            </a:r>
            <a:r>
              <a:rPr lang="de-DE" altLang="de-DE" sz="2000" dirty="0">
                <a:latin typeface="Calibri" pitchFamily="32" charset="0"/>
                <a:cs typeface="Arial Unicode MS" charset="0"/>
              </a:rPr>
              <a:t> </a:t>
            </a:r>
            <a:r>
              <a:rPr lang="de-DE" altLang="de-DE" sz="2000" dirty="0" err="1">
                <a:latin typeface="Calibri" pitchFamily="32" charset="0"/>
                <a:cs typeface="Arial Unicode MS" charset="0"/>
              </a:rPr>
              <a:t>impact</a:t>
            </a:r>
            <a:r>
              <a:rPr lang="de-DE" altLang="de-DE" sz="2000" dirty="0">
                <a:latin typeface="Calibri" pitchFamily="32" charset="0"/>
                <a:cs typeface="Arial Unicode MS" charset="0"/>
              </a:rPr>
              <a:t>) + temporal </a:t>
            </a:r>
            <a:r>
              <a:rPr lang="de-DE" altLang="de-DE" sz="2000" dirty="0" err="1">
                <a:latin typeface="Calibri" pitchFamily="32" charset="0"/>
                <a:cs typeface="Arial Unicode MS" charset="0"/>
              </a:rPr>
              <a:t>scales</a:t>
            </a:r>
            <a:r>
              <a:rPr lang="de-DE" altLang="de-DE" sz="2000" dirty="0">
                <a:latin typeface="Calibri" pitchFamily="32" charset="0"/>
                <a:cs typeface="Arial Unicode MS" charset="0"/>
              </a:rPr>
              <a:t> </a:t>
            </a:r>
            <a:r>
              <a:rPr lang="de-DE" altLang="de-DE" sz="2000" dirty="0" err="1">
                <a:latin typeface="Calibri" pitchFamily="32" charset="0"/>
                <a:cs typeface="Arial Unicode MS" charset="0"/>
              </a:rPr>
              <a:t>of</a:t>
            </a:r>
            <a:r>
              <a:rPr lang="de-DE" altLang="de-DE" sz="2000" dirty="0">
                <a:latin typeface="Calibri" pitchFamily="32" charset="0"/>
                <a:cs typeface="Arial Unicode MS" charset="0"/>
              </a:rPr>
              <a:t> </a:t>
            </a:r>
            <a:r>
              <a:rPr lang="de-DE" altLang="de-DE" sz="2000" b="1" dirty="0">
                <a:latin typeface="Calibri" pitchFamily="32" charset="0"/>
                <a:cs typeface="Arial Unicode MS" charset="0"/>
              </a:rPr>
              <a:t>abyssal </a:t>
            </a:r>
            <a:r>
              <a:rPr lang="de-DE" altLang="de-DE" sz="2000" b="1" dirty="0" err="1">
                <a:latin typeface="Calibri" pitchFamily="32" charset="0"/>
                <a:cs typeface="Arial Unicode MS" charset="0"/>
              </a:rPr>
              <a:t>response</a:t>
            </a:r>
            <a:endParaRPr lang="de-DE" altLang="de-DE" sz="2000" b="1" dirty="0">
              <a:latin typeface="Calibri" pitchFamily="32" charset="0"/>
              <a:cs typeface="Arial Unicode MS" charset="0"/>
            </a:endParaRPr>
          </a:p>
          <a:p>
            <a:pPr marL="876037" lvl="1" indent="-342797">
              <a:lnSpc>
                <a:spcPct val="90000"/>
              </a:lnSpc>
              <a:spcBef>
                <a:spcPts val="600"/>
              </a:spcBef>
              <a:buSzPct val="45000"/>
              <a:buFont typeface="Arial" charset="0"/>
              <a:buChar char="•"/>
            </a:pPr>
            <a:r>
              <a:rPr lang="de-DE" altLang="de-DE" sz="2000" b="1" dirty="0" err="1">
                <a:latin typeface="Calibri" pitchFamily="32" charset="0"/>
                <a:cs typeface="Arial Unicode MS" charset="0"/>
              </a:rPr>
              <a:t>Biodiversity</a:t>
            </a:r>
            <a:r>
              <a:rPr lang="de-DE" altLang="de-DE" sz="2000" dirty="0">
                <a:latin typeface="Calibri" pitchFamily="32" charset="0"/>
                <a:cs typeface="Arial Unicode MS" charset="0"/>
              </a:rPr>
              <a:t>, </a:t>
            </a:r>
            <a:r>
              <a:rPr lang="de-DE" altLang="de-DE" sz="2000" dirty="0" err="1">
                <a:latin typeface="Calibri" pitchFamily="32" charset="0"/>
                <a:cs typeface="Arial Unicode MS" charset="0"/>
              </a:rPr>
              <a:t>long</a:t>
            </a:r>
            <a:r>
              <a:rPr lang="de-DE" altLang="de-DE" sz="2000" dirty="0">
                <a:latin typeface="Calibri" pitchFamily="32" charset="0"/>
                <a:cs typeface="Arial Unicode MS" charset="0"/>
              </a:rPr>
              <a:t>-range </a:t>
            </a:r>
            <a:r>
              <a:rPr lang="de-DE" altLang="de-DE" sz="2000" dirty="0" err="1">
                <a:latin typeface="Calibri" pitchFamily="32" charset="0"/>
                <a:cs typeface="Arial Unicode MS" charset="0"/>
              </a:rPr>
              <a:t>connectivity</a:t>
            </a:r>
            <a:r>
              <a:rPr lang="de-DE" altLang="de-DE" sz="2000" dirty="0">
                <a:latin typeface="Calibri" pitchFamily="32" charset="0"/>
                <a:cs typeface="Arial Unicode MS" charset="0"/>
              </a:rPr>
              <a:t> </a:t>
            </a:r>
            <a:r>
              <a:rPr lang="de-DE" altLang="de-DE" sz="2000" dirty="0" err="1">
                <a:latin typeface="Calibri" pitchFamily="32" charset="0"/>
                <a:cs typeface="Arial Unicode MS" charset="0"/>
              </a:rPr>
              <a:t>of</a:t>
            </a:r>
            <a:r>
              <a:rPr lang="de-DE" altLang="de-DE" sz="2000" dirty="0">
                <a:latin typeface="Calibri" pitchFamily="32" charset="0"/>
                <a:cs typeface="Arial Unicode MS" charset="0"/>
              </a:rPr>
              <a:t> </a:t>
            </a:r>
            <a:r>
              <a:rPr lang="de-DE" altLang="de-DE" sz="2000" dirty="0" err="1">
                <a:latin typeface="Calibri" pitchFamily="32" charset="0"/>
                <a:cs typeface="Arial Unicode MS" charset="0"/>
              </a:rPr>
              <a:t>species</a:t>
            </a:r>
            <a:r>
              <a:rPr lang="de-DE" altLang="de-DE" sz="2000" dirty="0">
                <a:latin typeface="Calibri" pitchFamily="32" charset="0"/>
                <a:cs typeface="Arial Unicode MS" charset="0"/>
              </a:rPr>
              <a:t> &amp; </a:t>
            </a:r>
            <a:r>
              <a:rPr lang="de-DE" altLang="de-DE" sz="2000" dirty="0" err="1">
                <a:latin typeface="Calibri" pitchFamily="32" charset="0"/>
                <a:cs typeface="Arial Unicode MS" charset="0"/>
              </a:rPr>
              <a:t>gene</a:t>
            </a:r>
            <a:r>
              <a:rPr lang="de-DE" altLang="de-DE" sz="2000" dirty="0">
                <a:latin typeface="Calibri" pitchFamily="32" charset="0"/>
                <a:cs typeface="Arial Unicode MS" charset="0"/>
              </a:rPr>
              <a:t> </a:t>
            </a:r>
            <a:r>
              <a:rPr lang="de-DE" altLang="de-DE" sz="2000" dirty="0" err="1">
                <a:latin typeface="Calibri" pitchFamily="32" charset="0"/>
                <a:cs typeface="Arial Unicode MS" charset="0"/>
              </a:rPr>
              <a:t>exchange</a:t>
            </a:r>
            <a:r>
              <a:rPr lang="de-DE" altLang="de-DE" sz="2000" dirty="0">
                <a:latin typeface="Calibri" pitchFamily="32" charset="0"/>
                <a:cs typeface="Arial Unicode MS" charset="0"/>
              </a:rPr>
              <a:t> in </a:t>
            </a:r>
            <a:r>
              <a:rPr lang="de-DE" altLang="de-DE" sz="2000" dirty="0" err="1">
                <a:latin typeface="Calibri" pitchFamily="32" charset="0"/>
                <a:cs typeface="Arial Unicode MS" charset="0"/>
              </a:rPr>
              <a:t>the</a:t>
            </a:r>
            <a:r>
              <a:rPr lang="de-DE" altLang="de-DE" sz="2000" dirty="0">
                <a:latin typeface="Calibri" pitchFamily="32" charset="0"/>
                <a:cs typeface="Arial Unicode MS" charset="0"/>
              </a:rPr>
              <a:t> CCZ</a:t>
            </a:r>
          </a:p>
          <a:p>
            <a:pPr marL="876037" lvl="1" indent="-342797">
              <a:lnSpc>
                <a:spcPct val="90000"/>
              </a:lnSpc>
              <a:spcBef>
                <a:spcPts val="600"/>
              </a:spcBef>
              <a:buSzPct val="45000"/>
              <a:buFont typeface="Arial" charset="0"/>
              <a:buChar char="•"/>
            </a:pPr>
            <a:r>
              <a:rPr lang="de-DE" altLang="de-DE" sz="2000" dirty="0" err="1">
                <a:latin typeface="Calibri" pitchFamily="32" charset="0"/>
                <a:cs typeface="Arial Unicode MS" charset="0"/>
              </a:rPr>
              <a:t>Comparison</a:t>
            </a:r>
            <a:r>
              <a:rPr lang="de-DE" altLang="de-DE" sz="2000" dirty="0">
                <a:latin typeface="Calibri" pitchFamily="32" charset="0"/>
                <a:cs typeface="Arial Unicode MS" charset="0"/>
              </a:rPr>
              <a:t> </a:t>
            </a:r>
            <a:r>
              <a:rPr lang="de-DE" altLang="de-DE" sz="2000" dirty="0" err="1">
                <a:latin typeface="Calibri" pitchFamily="32" charset="0"/>
                <a:cs typeface="Arial Unicode MS" charset="0"/>
              </a:rPr>
              <a:t>of</a:t>
            </a:r>
            <a:r>
              <a:rPr lang="de-DE" altLang="de-DE" sz="2000" dirty="0">
                <a:latin typeface="Calibri" pitchFamily="32" charset="0"/>
                <a:cs typeface="Arial Unicode MS" charset="0"/>
              </a:rPr>
              <a:t> </a:t>
            </a:r>
            <a:r>
              <a:rPr lang="de-DE" altLang="de-DE" sz="2000" b="1" dirty="0" err="1">
                <a:latin typeface="Calibri" pitchFamily="32" charset="0"/>
                <a:cs typeface="Arial Unicode MS" charset="0"/>
              </a:rPr>
              <a:t>ecosystem</a:t>
            </a:r>
            <a:r>
              <a:rPr lang="de-DE" altLang="de-DE" sz="2000" b="1" dirty="0">
                <a:latin typeface="Calibri" pitchFamily="32" charset="0"/>
                <a:cs typeface="Arial Unicode MS" charset="0"/>
              </a:rPr>
              <a:t> </a:t>
            </a:r>
            <a:r>
              <a:rPr lang="de-DE" altLang="de-DE" sz="2000" b="1" dirty="0" err="1">
                <a:latin typeface="Calibri" pitchFamily="32" charset="0"/>
                <a:cs typeface="Arial Unicode MS" charset="0"/>
              </a:rPr>
              <a:t>characteristics</a:t>
            </a:r>
            <a:r>
              <a:rPr lang="de-DE" altLang="de-DE" sz="2000" b="1" dirty="0">
                <a:latin typeface="Calibri" pitchFamily="32" charset="0"/>
                <a:cs typeface="Arial Unicode MS" charset="0"/>
              </a:rPr>
              <a:t> </a:t>
            </a:r>
            <a:r>
              <a:rPr lang="de-DE" altLang="de-DE" sz="2000" dirty="0" err="1">
                <a:latin typeface="Calibri" pitchFamily="32" charset="0"/>
                <a:cs typeface="Arial Unicode MS" charset="0"/>
              </a:rPr>
              <a:t>between</a:t>
            </a:r>
            <a:r>
              <a:rPr lang="de-DE" altLang="de-DE" sz="2000" dirty="0">
                <a:latin typeface="Calibri" pitchFamily="32" charset="0"/>
                <a:cs typeface="Arial Unicode MS" charset="0"/>
              </a:rPr>
              <a:t> different </a:t>
            </a:r>
            <a:r>
              <a:rPr lang="de-DE" altLang="de-DE" sz="2000" dirty="0" err="1">
                <a:latin typeface="Calibri" pitchFamily="32" charset="0"/>
                <a:cs typeface="Arial Unicode MS" charset="0"/>
              </a:rPr>
              <a:t>areas</a:t>
            </a:r>
            <a:r>
              <a:rPr lang="de-DE" altLang="de-DE" sz="2000" dirty="0">
                <a:latin typeface="Calibri" pitchFamily="32" charset="0"/>
                <a:cs typeface="Arial Unicode MS" charset="0"/>
              </a:rPr>
              <a:t> in </a:t>
            </a:r>
            <a:r>
              <a:rPr lang="de-DE" altLang="de-DE" sz="2000" dirty="0" err="1">
                <a:latin typeface="Calibri" pitchFamily="32" charset="0"/>
                <a:cs typeface="Arial Unicode MS" charset="0"/>
              </a:rPr>
              <a:t>the</a:t>
            </a:r>
            <a:r>
              <a:rPr lang="de-DE" altLang="de-DE" sz="2000" dirty="0">
                <a:latin typeface="Calibri" pitchFamily="32" charset="0"/>
                <a:cs typeface="Arial Unicode MS" charset="0"/>
              </a:rPr>
              <a:t> CCZ</a:t>
            </a:r>
          </a:p>
          <a:p>
            <a:endParaRPr lang="de-DE" altLang="de-DE" dirty="0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0688" y="744538"/>
            <a:ext cx="59563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9AF17A-FC9A-9245-A934-437E2140441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7807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5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5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5667" y="4938967"/>
            <a:ext cx="8212666" cy="276999"/>
          </a:xfrm>
        </p:spPr>
        <p:txBody>
          <a:bodyPr wrap="square" lIns="108000" tIns="0" bIns="0" anchor="b" anchorCtr="0">
            <a:spAutoFit/>
          </a:bodyPr>
          <a:lstStyle>
            <a:lvl1pPr algn="ctr">
              <a:defRPr sz="1800" b="0">
                <a:solidFill>
                  <a:srgbClr val="1E345E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5667" y="5262490"/>
            <a:ext cx="8212666" cy="215444"/>
          </a:xfrm>
        </p:spPr>
        <p:txBody>
          <a:bodyPr wrap="square" lIns="108000" tIns="0" bIns="0">
            <a:spAutoFit/>
          </a:bodyPr>
          <a:lstStyle>
            <a:lvl1pPr marL="0" indent="0" algn="ctr">
              <a:buNone/>
              <a:defRPr sz="1400" cap="none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adrupl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6CBD6-B9EB-6541-BF15-85B9BCB2AF0B}" type="datetime2">
              <a:rPr lang="en-US" smtClean="0"/>
              <a:pPr/>
              <a:t>Tuesday, January 17, 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A footer can be placed here  I   copyright 2013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88226-E43C-7C4F-8B3E-CE1AE61FD66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41384" y="609635"/>
            <a:ext cx="8675616" cy="307777"/>
          </a:xfrm>
        </p:spPr>
        <p:txBody>
          <a:bodyPr wrap="square">
            <a:spAutoFit/>
          </a:bodyPr>
          <a:lstStyle>
            <a:lvl1pPr marL="0" indent="0">
              <a:buNone/>
              <a:defRPr sz="1400" cap="none">
                <a:solidFill>
                  <a:srgbClr val="1E689C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Content Placeholder 18"/>
          <p:cNvSpPr>
            <a:spLocks noGrp="1"/>
          </p:cNvSpPr>
          <p:nvPr>
            <p:ph sz="quarter" idx="16"/>
          </p:nvPr>
        </p:nvSpPr>
        <p:spPr>
          <a:xfrm>
            <a:off x="341384" y="1470807"/>
            <a:ext cx="4230616" cy="1492527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100"/>
            </a:lvl2pPr>
            <a:lvl3pPr>
              <a:defRPr sz="105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6" name="Text Placeholder 11"/>
          <p:cNvSpPr>
            <a:spLocks noGrp="1"/>
          </p:cNvSpPr>
          <p:nvPr>
            <p:ph type="body" sz="quarter" idx="15"/>
          </p:nvPr>
        </p:nvSpPr>
        <p:spPr>
          <a:xfrm>
            <a:off x="341384" y="1153870"/>
            <a:ext cx="4230616" cy="249036"/>
          </a:xfrm>
          <a:gradFill flip="none" rotWithShape="1">
            <a:gsLst>
              <a:gs pos="0">
                <a:schemeClr val="accent3">
                  <a:lumMod val="50000"/>
                </a:schemeClr>
              </a:gs>
              <a:gs pos="100000">
                <a:schemeClr val="accent3"/>
              </a:gs>
            </a:gsLst>
            <a:lin ang="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108000" tIns="45720" rIns="0" bIns="45720" rtlCol="0" anchor="ctr">
            <a:normAutofit/>
          </a:bodyPr>
          <a:lstStyle>
            <a:lvl1pPr marL="0" indent="0" algn="l" defTabSz="457200" rtl="0" eaLnBrk="1" latinLnBrk="0" hangingPunct="1">
              <a:buNone/>
              <a:defRPr lang="en-US" sz="1200" kern="1200" cap="none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marL="0" lvl="0" indent="0" algn="l" defTabSz="457200" rtl="0" eaLnBrk="1" latinLnBrk="0" hangingPunct="1">
              <a:spcBef>
                <a:spcPct val="20000"/>
              </a:spcBef>
              <a:buClr>
                <a:schemeClr val="accent2"/>
              </a:buClr>
              <a:buSzPct val="50000"/>
              <a:buFont typeface="Courier New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27" name="Content Placeholder 18"/>
          <p:cNvSpPr>
            <a:spLocks noGrp="1"/>
          </p:cNvSpPr>
          <p:nvPr>
            <p:ph sz="quarter" idx="19"/>
          </p:nvPr>
        </p:nvSpPr>
        <p:spPr>
          <a:xfrm>
            <a:off x="341384" y="3479807"/>
            <a:ext cx="4230616" cy="1492527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100"/>
            </a:lvl2pPr>
            <a:lvl3pPr>
              <a:defRPr sz="105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8" name="Text Placeholder 11"/>
          <p:cNvSpPr>
            <a:spLocks noGrp="1"/>
          </p:cNvSpPr>
          <p:nvPr>
            <p:ph type="body" sz="quarter" idx="20"/>
          </p:nvPr>
        </p:nvSpPr>
        <p:spPr>
          <a:xfrm>
            <a:off x="341384" y="3162869"/>
            <a:ext cx="4230616" cy="249036"/>
          </a:xfrm>
          <a:gradFill flip="none" rotWithShape="1">
            <a:gsLst>
              <a:gs pos="0">
                <a:schemeClr val="accent3">
                  <a:lumMod val="50000"/>
                </a:schemeClr>
              </a:gs>
              <a:gs pos="100000">
                <a:schemeClr val="accent3"/>
              </a:gs>
            </a:gsLst>
            <a:lin ang="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108000" tIns="45720" rIns="0" bIns="45720" rtlCol="0" anchor="ctr">
            <a:normAutofit/>
          </a:bodyPr>
          <a:lstStyle>
            <a:lvl1pPr marL="0" indent="0" algn="l" defTabSz="457200" rtl="0" eaLnBrk="1" latinLnBrk="0" hangingPunct="1">
              <a:buNone/>
              <a:defRPr lang="en-US" sz="1200" kern="1200" cap="none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marL="0" lvl="0" indent="0" algn="l" defTabSz="457200" rtl="0" eaLnBrk="1" latinLnBrk="0" hangingPunct="1">
              <a:spcBef>
                <a:spcPct val="20000"/>
              </a:spcBef>
              <a:buClr>
                <a:schemeClr val="accent2"/>
              </a:buClr>
              <a:buSzPct val="50000"/>
              <a:buFont typeface="Courier New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4" name="Content Placeholder 18"/>
          <p:cNvSpPr>
            <a:spLocks noGrp="1"/>
          </p:cNvSpPr>
          <p:nvPr>
            <p:ph sz="quarter" idx="21"/>
          </p:nvPr>
        </p:nvSpPr>
        <p:spPr>
          <a:xfrm>
            <a:off x="4786383" y="1470807"/>
            <a:ext cx="4230616" cy="1492527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100"/>
            </a:lvl2pPr>
            <a:lvl3pPr>
              <a:defRPr sz="105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Text Placeholder 11"/>
          <p:cNvSpPr>
            <a:spLocks noGrp="1"/>
          </p:cNvSpPr>
          <p:nvPr>
            <p:ph type="body" sz="quarter" idx="22"/>
          </p:nvPr>
        </p:nvSpPr>
        <p:spPr>
          <a:xfrm>
            <a:off x="4786383" y="1153870"/>
            <a:ext cx="4230616" cy="249036"/>
          </a:xfrm>
          <a:gradFill flip="none" rotWithShape="1">
            <a:gsLst>
              <a:gs pos="0">
                <a:schemeClr val="accent3">
                  <a:lumMod val="50000"/>
                </a:schemeClr>
              </a:gs>
              <a:gs pos="100000">
                <a:schemeClr val="accent3"/>
              </a:gs>
            </a:gsLst>
            <a:lin ang="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108000" tIns="45720" rIns="0" bIns="45720" rtlCol="0" anchor="ctr">
            <a:normAutofit/>
          </a:bodyPr>
          <a:lstStyle>
            <a:lvl1pPr marL="0" indent="0" algn="l" defTabSz="457200" rtl="0" eaLnBrk="1" latinLnBrk="0" hangingPunct="1">
              <a:buNone/>
              <a:defRPr lang="en-US" sz="1200" kern="1200" cap="none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marL="0" lvl="0" indent="0" algn="l" defTabSz="457200" rtl="0" eaLnBrk="1" latinLnBrk="0" hangingPunct="1">
              <a:spcBef>
                <a:spcPct val="20000"/>
              </a:spcBef>
              <a:buClr>
                <a:schemeClr val="accent2"/>
              </a:buClr>
              <a:buSzPct val="50000"/>
              <a:buFont typeface="Courier New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6" name="Content Placeholder 18"/>
          <p:cNvSpPr>
            <a:spLocks noGrp="1"/>
          </p:cNvSpPr>
          <p:nvPr>
            <p:ph sz="quarter" idx="23"/>
          </p:nvPr>
        </p:nvSpPr>
        <p:spPr>
          <a:xfrm>
            <a:off x="4786383" y="3479807"/>
            <a:ext cx="4230616" cy="1492527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100"/>
            </a:lvl2pPr>
            <a:lvl3pPr>
              <a:defRPr sz="105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7" name="Text Placeholder 11"/>
          <p:cNvSpPr>
            <a:spLocks noGrp="1"/>
          </p:cNvSpPr>
          <p:nvPr>
            <p:ph type="body" sz="quarter" idx="24"/>
          </p:nvPr>
        </p:nvSpPr>
        <p:spPr>
          <a:xfrm>
            <a:off x="4786383" y="3162869"/>
            <a:ext cx="4230616" cy="249036"/>
          </a:xfrm>
          <a:gradFill flip="none" rotWithShape="1">
            <a:gsLst>
              <a:gs pos="0">
                <a:schemeClr val="accent3">
                  <a:lumMod val="50000"/>
                </a:schemeClr>
              </a:gs>
              <a:gs pos="100000">
                <a:schemeClr val="accent3"/>
              </a:gs>
            </a:gsLst>
            <a:lin ang="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108000" tIns="45720" rIns="0" bIns="45720" rtlCol="0" anchor="ctr">
            <a:normAutofit/>
          </a:bodyPr>
          <a:lstStyle>
            <a:lvl1pPr marL="0" indent="0" algn="l" defTabSz="457200" rtl="0" eaLnBrk="1" latinLnBrk="0" hangingPunct="1">
              <a:buNone/>
              <a:defRPr lang="en-US" sz="1200" kern="1200" cap="none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marL="0" lvl="0" indent="0" algn="l" defTabSz="457200" rtl="0" eaLnBrk="1" latinLnBrk="0" hangingPunct="1">
              <a:spcBef>
                <a:spcPct val="20000"/>
              </a:spcBef>
              <a:buClr>
                <a:schemeClr val="accent2"/>
              </a:buClr>
              <a:buSzPct val="50000"/>
              <a:buFont typeface="Courier New"/>
              <a:buNone/>
            </a:pPr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41389" y="238157"/>
            <a:ext cx="8675615" cy="37151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973485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DA2EA-8398-A74E-8940-0FEC17DD9EEA}" type="datetime2">
              <a:rPr lang="en-US" smtClean="0"/>
              <a:pPr/>
              <a:t>Tuesday, January 17, 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 footer can be placed here  I   copyright 2013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88226-E43C-7C4F-8B3E-CE1AE61FD6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09054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4CE81-2498-C94F-BE48-89E2D98F8A99}" type="datetime2">
              <a:rPr lang="en-US" smtClean="0"/>
              <a:pPr/>
              <a:t>Tuesday, January 17, 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 footer can be placed here  I   copyright 2013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88226-E43C-7C4F-8B3E-CE1AE61FD6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97460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Dark Internal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5667" y="3714592"/>
            <a:ext cx="8212666" cy="276999"/>
          </a:xfrm>
        </p:spPr>
        <p:txBody>
          <a:bodyPr wrap="square" lIns="108000" tIns="0" bIns="0" anchor="b" anchorCtr="0">
            <a:spAutoFit/>
          </a:bodyPr>
          <a:lstStyle>
            <a:lvl1pPr algn="ctr">
              <a:defRPr sz="1800" b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5667" y="4038146"/>
            <a:ext cx="8212666" cy="215444"/>
          </a:xfrm>
        </p:spPr>
        <p:txBody>
          <a:bodyPr wrap="square" lIns="108000" tIns="0" bIns="0">
            <a:spAutoFit/>
          </a:bodyPr>
          <a:lstStyle>
            <a:lvl1pPr marL="0" indent="0" algn="ctr">
              <a:buNone/>
              <a:defRPr sz="1400" cap="none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0637653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6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6" name="Rectangle 1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81460D-FC3A-438B-9E72-86150A41AD1F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00979115"/>
      </p:ext>
    </p:extLst>
  </p:cSld>
  <p:clrMapOvr>
    <a:masterClrMapping/>
  </p:clrMapOvr>
  <p:transition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775921"/>
            <a:ext cx="7772400" cy="1225209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239189"/>
            <a:ext cx="6400800" cy="1460094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/>
              <a:t>06.11.16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/>
              <a:t>A footer can be placed here  I   copyright 2013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ADCFA4-0DD2-4E32-A606-ACCF3D3E3522}" type="slidenum">
              <a:rPr lang="de-DE" altLang="de-DE"/>
              <a:pPr>
                <a:defRPr/>
              </a:pPr>
              <a:t>‹#›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78781895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/>
              <a:t>06.11.16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/>
              <a:t>A footer can be placed here  I   copyright 2013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DF4BA2-5C15-4B21-B624-24EE7B1D7DD9}" type="slidenum">
              <a:rPr lang="de-DE" altLang="de-DE"/>
              <a:pPr>
                <a:defRPr/>
              </a:pPr>
              <a:t>‹#›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263496094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3672455"/>
            <a:ext cx="7772400" cy="1134748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421852"/>
            <a:ext cx="7772400" cy="125060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/>
              <a:t>06.11.16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/>
              <a:t>A footer can be placed here  I   copyright 2013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44256B-9CAA-46F2-9960-2D216DD344D8}" type="slidenum">
              <a:rPr lang="de-DE" altLang="de-DE"/>
              <a:pPr>
                <a:defRPr/>
              </a:pPr>
              <a:t>‹#›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038695273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341315" y="1185535"/>
            <a:ext cx="4257675" cy="394384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751390" y="1185535"/>
            <a:ext cx="4257675" cy="394384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/>
              <a:t>06.11.16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/>
              <a:t>A footer can be placed here  I   copyright 2013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838337-4B5E-488F-A575-65AD6E6A5383}" type="slidenum">
              <a:rPr lang="de-DE" altLang="de-DE"/>
              <a:pPr>
                <a:defRPr/>
              </a:pPr>
              <a:t>‹#›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61780429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28537"/>
            <a:ext cx="8229600" cy="952235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279170"/>
            <a:ext cx="4040188" cy="53325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1812422"/>
            <a:ext cx="4040188" cy="32931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7" y="1279170"/>
            <a:ext cx="4041775" cy="53325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7" y="1812422"/>
            <a:ext cx="4041775" cy="32931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/>
              <a:t>06.11.16</a:t>
            </a:r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/>
              <a:t>A footer can be placed here  I   copyright 2013</a:t>
            </a:r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859D67-5244-4460-BAD1-8304DD9E6CC1}" type="slidenum">
              <a:rPr lang="de-DE" altLang="de-DE"/>
              <a:pPr>
                <a:defRPr/>
              </a:pPr>
              <a:t>‹#›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929011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Divider Marine Biology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/>
              <a:t>06.11.16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/>
              <a:t>A footer can be placed here  I   copyright 2013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368912-DE5A-45D4-B8CB-7ACB6E65351A}" type="slidenum">
              <a:rPr lang="de-DE" altLang="de-DE"/>
              <a:pPr>
                <a:defRPr/>
              </a:pPr>
              <a:t>‹#›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30902515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/>
              <a:t>06.11.16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/>
              <a:t>A footer can be placed here  I   copyright 2013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D6363A-56FE-4C7D-AD89-92A70A4DE17F}" type="slidenum">
              <a:rPr lang="de-DE" altLang="de-DE"/>
              <a:pPr>
                <a:defRPr/>
              </a:pPr>
              <a:t>‹#›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625010418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2" y="226950"/>
            <a:ext cx="3008313" cy="969693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26951"/>
            <a:ext cx="5111750" cy="487861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2" y="1196643"/>
            <a:ext cx="3008313" cy="390892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/>
              <a:t>06.11.16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/>
              <a:t>A footer can be placed here  I   copyright 2013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C09969-473A-4538-817B-80A86F9206EA}" type="slidenum">
              <a:rPr lang="de-DE" altLang="de-DE"/>
              <a:pPr>
                <a:defRPr/>
              </a:pPr>
              <a:t>‹#›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917489836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000977"/>
            <a:ext cx="5486400" cy="47135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511034"/>
            <a:ext cx="5486400" cy="342804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4472332"/>
            <a:ext cx="5486400" cy="67132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/>
              <a:t>06.11.16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/>
              <a:t>A footer can be placed here  I   copyright 2013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4724EA-6961-4E45-9EB0-42E67339641A}" type="slidenum">
              <a:rPr lang="de-DE" altLang="de-DE"/>
              <a:pPr>
                <a:defRPr/>
              </a:pPr>
              <a:t>‹#›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016192734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/>
              <a:t>06.11.16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/>
              <a:t>A footer can be placed here  I   copyright 2013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31AF9B-766C-4F7E-BBCF-AB40A130F8E2}" type="slidenum">
              <a:rPr lang="de-DE" altLang="de-DE"/>
              <a:pPr>
                <a:defRPr/>
              </a:pPr>
              <a:t>‹#›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635064190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842125" y="238060"/>
            <a:ext cx="2166938" cy="4891316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341313" y="238060"/>
            <a:ext cx="6348412" cy="4891316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/>
              <a:t>06.11.16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/>
              <a:t>A footer can be placed here  I   copyright 2013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B10FD0-99CA-4F07-8FCE-796F302EB5E6}" type="slidenum">
              <a:rPr lang="de-DE" altLang="de-DE"/>
              <a:pPr>
                <a:defRPr/>
              </a:pPr>
              <a:t>‹#›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76938482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ed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87FF9-5C15-2F4A-9742-8E1EF4CBE861}" type="datetime2">
              <a:rPr lang="en-US" smtClean="0"/>
              <a:pPr/>
              <a:t>Tuesday, January 17, 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 footer can be placed here  I   copyright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88226-E43C-7C4F-8B3E-CE1AE61FD6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2980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Divider Fish&amp;Aqua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Divider Transpor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Divider Ren Energy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Divider Tourism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Divider Pollution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41389" y="238182"/>
            <a:ext cx="8675615" cy="37151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DA2EA-8398-A74E-8940-0FEC17DD9EEA}" type="datetime2">
              <a:rPr lang="en-US" smtClean="0"/>
              <a:pPr/>
              <a:t>Tuesday, January 17, 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A footer can be placed here  I   copyright 2013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88226-E43C-7C4F-8B3E-CE1AE61FD66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4CE81-2498-C94F-BE48-89E2D98F8A99}" type="datetime2">
              <a:rPr lang="en-US" smtClean="0"/>
              <a:pPr/>
              <a:t>Tuesday, January 17, 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A footer can be placed here  I   copyright 2013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88226-E43C-7C4F-8B3E-CE1AE61FD66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Two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67229" y="2359899"/>
            <a:ext cx="4724401" cy="276999"/>
          </a:xfrm>
        </p:spPr>
        <p:txBody>
          <a:bodyPr wrap="square" lIns="108000" tIns="0" bIns="0" anchor="b" anchorCtr="0">
            <a:spAutoFit/>
          </a:bodyPr>
          <a:lstStyle>
            <a:lvl1pPr algn="ctr">
              <a:defRPr sz="1800" b="0">
                <a:solidFill>
                  <a:srgbClr val="1E345E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67229" y="2683422"/>
            <a:ext cx="4724401" cy="215444"/>
          </a:xfrm>
        </p:spPr>
        <p:txBody>
          <a:bodyPr wrap="square" lIns="108000" tIns="0" bIns="0">
            <a:spAutoFit/>
          </a:bodyPr>
          <a:lstStyle>
            <a:lvl1pPr marL="0" indent="0" algn="ctr">
              <a:buNone/>
              <a:defRPr sz="1400" cap="none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Dark Internal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5667" y="3714623"/>
            <a:ext cx="8212666" cy="276999"/>
          </a:xfrm>
        </p:spPr>
        <p:txBody>
          <a:bodyPr wrap="square" lIns="108000" tIns="0" bIns="0" anchor="b" anchorCtr="0">
            <a:spAutoFit/>
          </a:bodyPr>
          <a:lstStyle>
            <a:lvl1pPr algn="ctr">
              <a:defRPr sz="1800" b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5667" y="4038146"/>
            <a:ext cx="8212666" cy="215444"/>
          </a:xfrm>
        </p:spPr>
        <p:txBody>
          <a:bodyPr wrap="square" lIns="108000" tIns="0" bIns="0">
            <a:spAutoFit/>
          </a:bodyPr>
          <a:lstStyle>
            <a:lvl1pPr marL="0" indent="0" algn="ctr">
              <a:buNone/>
              <a:defRPr sz="1400" cap="none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5667" y="4938975"/>
            <a:ext cx="8212666" cy="276999"/>
          </a:xfrm>
        </p:spPr>
        <p:txBody>
          <a:bodyPr wrap="square" lIns="108000" tIns="0" bIns="0" anchor="b" anchorCtr="0">
            <a:spAutoFit/>
          </a:bodyPr>
          <a:lstStyle>
            <a:lvl1pPr algn="ctr">
              <a:defRPr sz="1800" b="0">
                <a:solidFill>
                  <a:srgbClr val="1E345E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5667" y="5262490"/>
            <a:ext cx="8212666" cy="215444"/>
          </a:xfrm>
        </p:spPr>
        <p:txBody>
          <a:bodyPr wrap="square" lIns="108000" tIns="0" bIns="0">
            <a:spAutoFit/>
          </a:bodyPr>
          <a:lstStyle>
            <a:lvl1pPr marL="0" indent="0" algn="ctr">
              <a:buNone/>
              <a:defRPr sz="1400" cap="none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53834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Two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67229" y="2359908"/>
            <a:ext cx="4724401" cy="276999"/>
          </a:xfrm>
        </p:spPr>
        <p:txBody>
          <a:bodyPr wrap="square" lIns="108000" tIns="0" bIns="0" anchor="b" anchorCtr="0">
            <a:spAutoFit/>
          </a:bodyPr>
          <a:lstStyle>
            <a:lvl1pPr algn="ctr">
              <a:defRPr sz="1800" b="0">
                <a:solidFill>
                  <a:srgbClr val="1E345E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67229" y="2683422"/>
            <a:ext cx="4724401" cy="215444"/>
          </a:xfrm>
        </p:spPr>
        <p:txBody>
          <a:bodyPr wrap="square" lIns="108000" tIns="0" bIns="0">
            <a:spAutoFit/>
          </a:bodyPr>
          <a:lstStyle>
            <a:lvl1pPr marL="0" indent="0" algn="ctr">
              <a:buNone/>
              <a:defRPr sz="1400" cap="none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115010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Internal Us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5667" y="3714632"/>
            <a:ext cx="8212666" cy="276999"/>
          </a:xfrm>
        </p:spPr>
        <p:txBody>
          <a:bodyPr wrap="square" lIns="108000" tIns="0" bIns="0" anchor="b" anchorCtr="0">
            <a:spAutoFit/>
          </a:bodyPr>
          <a:lstStyle>
            <a:lvl1pPr algn="ctr">
              <a:defRPr sz="1800" b="0">
                <a:solidFill>
                  <a:srgbClr val="1E345E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5667" y="4038146"/>
            <a:ext cx="8212666" cy="215444"/>
          </a:xfrm>
        </p:spPr>
        <p:txBody>
          <a:bodyPr wrap="square" lIns="108000" tIns="0" bIns="0">
            <a:spAutoFit/>
          </a:bodyPr>
          <a:lstStyle>
            <a:lvl1pPr marL="0" indent="0" algn="ctr">
              <a:buNone/>
              <a:defRPr sz="1400" cap="none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801675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87FF9-5C15-2F4A-9742-8E1EF4CBE861}" type="datetime2">
              <a:rPr lang="en-US" smtClean="0"/>
              <a:pPr/>
              <a:t>Tuesday, January 17, 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 footer can be placed here  I   copyright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88226-E43C-7C4F-8B3E-CE1AE61FD6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39062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CBC98-01A3-B443-AA97-CC33EA64B200}" type="datetime2">
              <a:rPr lang="en-US" smtClean="0"/>
              <a:pPr/>
              <a:t>Tuesday, January 17, 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 footer can be placed here  I   copyright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88226-E43C-7C4F-8B3E-CE1AE61FD66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41389" y="609642"/>
            <a:ext cx="8675615" cy="307777"/>
          </a:xfrm>
        </p:spPr>
        <p:txBody>
          <a:bodyPr wrap="square">
            <a:spAutoFit/>
          </a:bodyPr>
          <a:lstStyle>
            <a:lvl1pPr marL="0" indent="0">
              <a:buNone/>
              <a:defRPr sz="1400" cap="none">
                <a:solidFill>
                  <a:schemeClr val="accent2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8587387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 Orange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rgbClr val="F26122"/>
              </a:buClr>
              <a:defRPr/>
            </a:lvl1pPr>
            <a:lvl2pPr>
              <a:buClr>
                <a:srgbClr val="F26122"/>
              </a:buClr>
              <a:defRPr/>
            </a:lvl2pPr>
            <a:lvl3pPr>
              <a:buClr>
                <a:srgbClr val="F26122"/>
              </a:buClr>
              <a:defRPr/>
            </a:lvl3pPr>
            <a:lvl4pPr>
              <a:buClr>
                <a:srgbClr val="F26122"/>
              </a:buClr>
              <a:defRPr/>
            </a:lvl4pPr>
            <a:lvl5pPr>
              <a:buClr>
                <a:srgbClr val="F26122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CBC98-01A3-B443-AA97-CC33EA64B200}" type="datetime2">
              <a:rPr lang="en-US" smtClean="0"/>
              <a:pPr/>
              <a:t>Tuesday, January 17, 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 footer can be placed here  I   copyright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88226-E43C-7C4F-8B3E-CE1AE61FD66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41389" y="609642"/>
            <a:ext cx="8675615" cy="307777"/>
          </a:xfrm>
        </p:spPr>
        <p:txBody>
          <a:bodyPr wrap="square">
            <a:spAutoFit/>
          </a:bodyPr>
          <a:lstStyle>
            <a:lvl1pPr marL="0" indent="0">
              <a:buNone/>
              <a:defRPr sz="1400" cap="none">
                <a:solidFill>
                  <a:schemeClr val="accent3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862797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 Subtitle Dark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Tx/>
              <a:defRPr>
                <a:solidFill>
                  <a:srgbClr val="FFFFFF"/>
                </a:solidFill>
                <a:effectLst/>
              </a:defRPr>
            </a:lvl1pPr>
            <a:lvl2pPr>
              <a:buClrTx/>
              <a:defRPr>
                <a:solidFill>
                  <a:srgbClr val="FFFFFF"/>
                </a:solidFill>
                <a:effectLst/>
              </a:defRPr>
            </a:lvl2pPr>
            <a:lvl3pPr>
              <a:buClrTx/>
              <a:defRPr>
                <a:solidFill>
                  <a:srgbClr val="FFFFFF"/>
                </a:solidFill>
                <a:effectLst/>
              </a:defRPr>
            </a:lvl3pPr>
            <a:lvl4pPr>
              <a:buClrTx/>
              <a:defRPr>
                <a:solidFill>
                  <a:srgbClr val="FFFFFF"/>
                </a:solidFill>
                <a:effectLst/>
              </a:defRPr>
            </a:lvl4pPr>
            <a:lvl5pPr>
              <a:buClrTx/>
              <a:defRPr>
                <a:solidFill>
                  <a:srgbClr val="FFFFFF"/>
                </a:solidFill>
                <a:effectLst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  <a:effectLst/>
              </a:defRPr>
            </a:lvl1pPr>
          </a:lstStyle>
          <a:p>
            <a:fld id="{212CBC98-01A3-B443-AA97-CC33EA64B200}" type="datetime2">
              <a:rPr lang="en-US" smtClean="0">
                <a:solidFill>
                  <a:srgbClr val="1E345E"/>
                </a:solidFill>
              </a:rPr>
              <a:pPr/>
              <a:t>Tuesday, January 17, 2017</a:t>
            </a:fld>
            <a:endParaRPr lang="en-US">
              <a:solidFill>
                <a:srgbClr val="1E345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  <a:effectLst/>
              </a:defRPr>
            </a:lvl1pPr>
          </a:lstStyle>
          <a:p>
            <a:r>
              <a:rPr lang="en-US" smtClean="0">
                <a:solidFill>
                  <a:srgbClr val="1E345E"/>
                </a:solidFill>
              </a:rPr>
              <a:t>A footer can be placed here  I   copyright 2013</a:t>
            </a:r>
            <a:endParaRPr lang="en-US">
              <a:solidFill>
                <a:srgbClr val="1E345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  <a:effectLst/>
              </a:defRPr>
            </a:lvl1pPr>
          </a:lstStyle>
          <a:p>
            <a:fld id="{A4688226-E43C-7C4F-8B3E-CE1AE61FD662}" type="slidenum">
              <a:rPr lang="en-US" smtClean="0">
                <a:solidFill>
                  <a:srgbClr val="1E345E"/>
                </a:solidFill>
              </a:rPr>
              <a:pPr/>
              <a:t>‹#›</a:t>
            </a:fld>
            <a:endParaRPr lang="en-US">
              <a:solidFill>
                <a:srgbClr val="1E345E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41384" y="609642"/>
            <a:ext cx="8675616" cy="307777"/>
          </a:xfrm>
        </p:spPr>
        <p:txBody>
          <a:bodyPr wrap="square">
            <a:spAutoFit/>
          </a:bodyPr>
          <a:lstStyle>
            <a:lvl1pPr marL="0" indent="0">
              <a:buNone/>
              <a:defRPr sz="1400" cap="none">
                <a:solidFill>
                  <a:srgbClr val="FFFFFF"/>
                </a:solidFill>
                <a:effectLst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3518755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ubl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ontent Placeholder 18"/>
          <p:cNvSpPr>
            <a:spLocks noGrp="1"/>
          </p:cNvSpPr>
          <p:nvPr>
            <p:ph sz="quarter" idx="16"/>
          </p:nvPr>
        </p:nvSpPr>
        <p:spPr>
          <a:xfrm>
            <a:off x="341384" y="1470806"/>
            <a:ext cx="4230616" cy="3501526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100"/>
            </a:lvl2pPr>
            <a:lvl3pPr>
              <a:defRPr sz="105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FCF99-359F-6740-BA33-4BED459F8CEA}" type="datetime2">
              <a:rPr lang="en-US" smtClean="0"/>
              <a:pPr/>
              <a:t>Tuesday, January 17, 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 footer can be placed here  I   copyright 2013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88226-E43C-7C4F-8B3E-CE1AE61FD66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Content Placeholder 18"/>
          <p:cNvSpPr>
            <a:spLocks noGrp="1"/>
          </p:cNvSpPr>
          <p:nvPr>
            <p:ph sz="quarter" idx="17"/>
          </p:nvPr>
        </p:nvSpPr>
        <p:spPr>
          <a:xfrm>
            <a:off x="4786384" y="1470806"/>
            <a:ext cx="4230616" cy="3501526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100"/>
            </a:lvl2pPr>
            <a:lvl3pPr>
              <a:defRPr sz="105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41384" y="609642"/>
            <a:ext cx="8675616" cy="307777"/>
          </a:xfrm>
        </p:spPr>
        <p:txBody>
          <a:bodyPr wrap="square">
            <a:spAutoFit/>
          </a:bodyPr>
          <a:lstStyle>
            <a:lvl1pPr marL="0" indent="0">
              <a:buNone/>
              <a:defRPr sz="1400" cap="none">
                <a:solidFill>
                  <a:schemeClr val="accent2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7" name="Text Placeholder 11"/>
          <p:cNvSpPr>
            <a:spLocks noGrp="1"/>
          </p:cNvSpPr>
          <p:nvPr>
            <p:ph type="body" sz="quarter" idx="20"/>
          </p:nvPr>
        </p:nvSpPr>
        <p:spPr>
          <a:xfrm>
            <a:off x="341384" y="1153870"/>
            <a:ext cx="4230616" cy="249036"/>
          </a:xfrm>
          <a:gradFill flip="none" rotWithShape="1">
            <a:gsLst>
              <a:gs pos="0">
                <a:schemeClr val="accent3">
                  <a:lumMod val="50000"/>
                </a:schemeClr>
              </a:gs>
              <a:gs pos="100000">
                <a:schemeClr val="accent3"/>
              </a:gs>
            </a:gsLst>
            <a:lin ang="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8000" rIns="0" rtlCol="0" anchor="ctr">
            <a:normAutofit/>
          </a:bodyPr>
          <a:lstStyle>
            <a:lvl1pPr marL="0" indent="0" algn="l" defTabSz="457200" rtl="0" eaLnBrk="1" latinLnBrk="0" hangingPunct="1">
              <a:buNone/>
              <a:defRPr lang="en-US" sz="1200" kern="1200" cap="none" dirty="0" smtClean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8" name="Text Placeholder 11"/>
          <p:cNvSpPr>
            <a:spLocks noGrp="1"/>
          </p:cNvSpPr>
          <p:nvPr>
            <p:ph type="body" sz="quarter" idx="21"/>
          </p:nvPr>
        </p:nvSpPr>
        <p:spPr>
          <a:xfrm>
            <a:off x="4786384" y="1153870"/>
            <a:ext cx="4230616" cy="249036"/>
          </a:xfrm>
          <a:gradFill flip="none" rotWithShape="1">
            <a:gsLst>
              <a:gs pos="0">
                <a:schemeClr val="accent3">
                  <a:lumMod val="50000"/>
                </a:schemeClr>
              </a:gs>
              <a:gs pos="100000">
                <a:schemeClr val="accent3"/>
              </a:gs>
            </a:gsLst>
            <a:lin ang="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108000" tIns="45720" rIns="0" bIns="45720" rtlCol="0" anchor="ctr">
            <a:normAutofit/>
          </a:bodyPr>
          <a:lstStyle>
            <a:lvl1pPr marL="0" indent="0" algn="l" defTabSz="457200" rtl="0" eaLnBrk="1" latinLnBrk="0" hangingPunct="1">
              <a:buNone/>
              <a:defRPr lang="en-US" sz="1200" kern="1200" cap="none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marL="0" lvl="0" indent="0" algn="l" defTabSz="457200" rtl="0" eaLnBrk="1" latinLnBrk="0" hangingPunct="1">
              <a:spcBef>
                <a:spcPct val="20000"/>
              </a:spcBef>
              <a:buClr>
                <a:schemeClr val="accent2"/>
              </a:buClr>
              <a:buSzPct val="50000"/>
              <a:buFont typeface="Courier New"/>
              <a:buNone/>
            </a:pPr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0888408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ipl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A3CD7-E766-6A4C-823B-234EC30C263A}" type="datetime2">
              <a:rPr lang="en-US" smtClean="0"/>
              <a:pPr/>
              <a:t>Tuesday, January 17, 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 footer can be placed here  I   copyright 2013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88226-E43C-7C4F-8B3E-CE1AE61FD66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9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41384" y="609642"/>
            <a:ext cx="8675616" cy="307777"/>
          </a:xfrm>
        </p:spPr>
        <p:txBody>
          <a:bodyPr wrap="square">
            <a:spAutoFit/>
          </a:bodyPr>
          <a:lstStyle>
            <a:lvl1pPr marL="0" indent="0">
              <a:buNone/>
              <a:defRPr sz="1400" cap="none">
                <a:solidFill>
                  <a:srgbClr val="1E689C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Content Placeholder 18"/>
          <p:cNvSpPr>
            <a:spLocks noGrp="1"/>
          </p:cNvSpPr>
          <p:nvPr>
            <p:ph sz="quarter" idx="17"/>
          </p:nvPr>
        </p:nvSpPr>
        <p:spPr>
          <a:xfrm>
            <a:off x="4786384" y="1470806"/>
            <a:ext cx="4230616" cy="3501526"/>
          </a:xfrm>
        </p:spPr>
        <p:txBody>
          <a:bodyPr anchor="ctr" anchorCtr="0">
            <a:normAutofit/>
          </a:bodyPr>
          <a:lstStyle>
            <a:lvl1pPr>
              <a:defRPr sz="1200"/>
            </a:lvl1pPr>
            <a:lvl2pPr>
              <a:defRPr sz="1100"/>
            </a:lvl2pPr>
            <a:lvl3pPr>
              <a:defRPr sz="105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2" name="Content Placeholder 18"/>
          <p:cNvSpPr>
            <a:spLocks noGrp="1"/>
          </p:cNvSpPr>
          <p:nvPr>
            <p:ph sz="quarter" idx="16"/>
          </p:nvPr>
        </p:nvSpPr>
        <p:spPr>
          <a:xfrm>
            <a:off x="341384" y="1470807"/>
            <a:ext cx="4230616" cy="1492527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100"/>
            </a:lvl2pPr>
            <a:lvl3pPr>
              <a:defRPr sz="105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4" name="Text Placeholder 11"/>
          <p:cNvSpPr>
            <a:spLocks noGrp="1"/>
          </p:cNvSpPr>
          <p:nvPr>
            <p:ph type="body" sz="quarter" idx="15"/>
          </p:nvPr>
        </p:nvSpPr>
        <p:spPr>
          <a:xfrm>
            <a:off x="341384" y="1153870"/>
            <a:ext cx="4230616" cy="249036"/>
          </a:xfrm>
          <a:gradFill flip="none" rotWithShape="1">
            <a:gsLst>
              <a:gs pos="0">
                <a:schemeClr val="accent3">
                  <a:lumMod val="50000"/>
                </a:schemeClr>
              </a:gs>
              <a:gs pos="100000">
                <a:schemeClr val="accent3"/>
              </a:gs>
            </a:gsLst>
            <a:lin ang="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108000" tIns="45720" rIns="0" bIns="45720" rtlCol="0" anchor="ctr">
            <a:normAutofit/>
          </a:bodyPr>
          <a:lstStyle>
            <a:lvl1pPr marL="0" indent="0" algn="l" defTabSz="457200" rtl="0" eaLnBrk="1" latinLnBrk="0" hangingPunct="1">
              <a:buNone/>
              <a:defRPr lang="en-US" sz="1200" kern="1200" cap="none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marL="0" lvl="0" indent="0" algn="l" defTabSz="457200" rtl="0" eaLnBrk="1" latinLnBrk="0" hangingPunct="1">
              <a:spcBef>
                <a:spcPct val="20000"/>
              </a:spcBef>
              <a:buClr>
                <a:schemeClr val="accent2"/>
              </a:buClr>
              <a:buSzPct val="50000"/>
              <a:buFont typeface="Courier New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29" name="Content Placeholder 18"/>
          <p:cNvSpPr>
            <a:spLocks noGrp="1"/>
          </p:cNvSpPr>
          <p:nvPr>
            <p:ph sz="quarter" idx="19"/>
          </p:nvPr>
        </p:nvSpPr>
        <p:spPr>
          <a:xfrm>
            <a:off x="341384" y="3479807"/>
            <a:ext cx="4230616" cy="1492527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100"/>
            </a:lvl2pPr>
            <a:lvl3pPr>
              <a:defRPr sz="105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30" name="Text Placeholder 11"/>
          <p:cNvSpPr>
            <a:spLocks noGrp="1"/>
          </p:cNvSpPr>
          <p:nvPr>
            <p:ph type="body" sz="quarter" idx="20"/>
          </p:nvPr>
        </p:nvSpPr>
        <p:spPr>
          <a:xfrm>
            <a:off x="341384" y="3162869"/>
            <a:ext cx="4230616" cy="249036"/>
          </a:xfrm>
          <a:gradFill flip="none" rotWithShape="1">
            <a:gsLst>
              <a:gs pos="0">
                <a:schemeClr val="accent3">
                  <a:lumMod val="50000"/>
                </a:schemeClr>
              </a:gs>
              <a:gs pos="100000">
                <a:schemeClr val="accent3"/>
              </a:gs>
            </a:gsLst>
            <a:lin ang="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108000" tIns="45720" rIns="0" bIns="45720" rtlCol="0" anchor="ctr">
            <a:normAutofit/>
          </a:bodyPr>
          <a:lstStyle>
            <a:lvl1pPr marL="0" indent="0" algn="l" defTabSz="457200" rtl="0" eaLnBrk="1" latinLnBrk="0" hangingPunct="1">
              <a:buNone/>
              <a:defRPr lang="en-US" sz="1200" kern="1200" cap="none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marL="0" lvl="0" indent="0" algn="l" defTabSz="457200" rtl="0" eaLnBrk="1" latinLnBrk="0" hangingPunct="1">
              <a:spcBef>
                <a:spcPct val="20000"/>
              </a:spcBef>
              <a:buClr>
                <a:schemeClr val="accent2"/>
              </a:buClr>
              <a:buSzPct val="50000"/>
              <a:buFont typeface="Courier New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3" name="Text Placeholder 11"/>
          <p:cNvSpPr>
            <a:spLocks noGrp="1"/>
          </p:cNvSpPr>
          <p:nvPr>
            <p:ph type="body" sz="quarter" idx="21"/>
          </p:nvPr>
        </p:nvSpPr>
        <p:spPr>
          <a:xfrm>
            <a:off x="4786384" y="1153870"/>
            <a:ext cx="4230616" cy="249036"/>
          </a:xfrm>
          <a:gradFill flip="none" rotWithShape="1">
            <a:gsLst>
              <a:gs pos="0">
                <a:schemeClr val="accent3">
                  <a:lumMod val="50000"/>
                </a:schemeClr>
              </a:gs>
              <a:gs pos="100000">
                <a:schemeClr val="accent3"/>
              </a:gs>
            </a:gsLst>
            <a:lin ang="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108000" tIns="45720" rIns="0" bIns="45720" rtlCol="0" anchor="ctr">
            <a:normAutofit/>
          </a:bodyPr>
          <a:lstStyle>
            <a:lvl1pPr marL="0" indent="0" algn="l" defTabSz="457200" rtl="0" eaLnBrk="1" latinLnBrk="0" hangingPunct="1">
              <a:buNone/>
              <a:defRPr lang="en-US" sz="1200" kern="1200" cap="none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marL="0" lvl="0" indent="0" algn="l" defTabSz="457200" rtl="0" eaLnBrk="1" latinLnBrk="0" hangingPunct="1">
              <a:spcBef>
                <a:spcPct val="20000"/>
              </a:spcBef>
              <a:buClr>
                <a:schemeClr val="accent2"/>
              </a:buClr>
              <a:buSzPct val="50000"/>
              <a:buFont typeface="Courier New"/>
              <a:buNone/>
            </a:pPr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543688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Internal Us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5667" y="3714623"/>
            <a:ext cx="8212666" cy="276999"/>
          </a:xfrm>
        </p:spPr>
        <p:txBody>
          <a:bodyPr wrap="square" lIns="108000" tIns="0" bIns="0" anchor="b" anchorCtr="0">
            <a:spAutoFit/>
          </a:bodyPr>
          <a:lstStyle>
            <a:lvl1pPr algn="ctr">
              <a:defRPr sz="1800" b="0">
                <a:solidFill>
                  <a:srgbClr val="1E345E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5667" y="4038146"/>
            <a:ext cx="8212666" cy="215444"/>
          </a:xfrm>
        </p:spPr>
        <p:txBody>
          <a:bodyPr wrap="square" lIns="108000" tIns="0" bIns="0">
            <a:spAutoFit/>
          </a:bodyPr>
          <a:lstStyle>
            <a:lvl1pPr marL="0" indent="0" algn="ctr">
              <a:buNone/>
              <a:defRPr sz="1400" cap="none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adrupl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6CBD6-B9EB-6541-BF15-85B9BCB2AF0B}" type="datetime2">
              <a:rPr lang="en-US" smtClean="0"/>
              <a:pPr/>
              <a:t>Tuesday, January 17, 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 footer can be placed here  I   copyright 2013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88226-E43C-7C4F-8B3E-CE1AE61FD66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9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41384" y="609642"/>
            <a:ext cx="8675616" cy="307777"/>
          </a:xfrm>
        </p:spPr>
        <p:txBody>
          <a:bodyPr wrap="square">
            <a:spAutoFit/>
          </a:bodyPr>
          <a:lstStyle>
            <a:lvl1pPr marL="0" indent="0">
              <a:buNone/>
              <a:defRPr sz="1400" cap="none">
                <a:solidFill>
                  <a:srgbClr val="1E689C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Content Placeholder 18"/>
          <p:cNvSpPr>
            <a:spLocks noGrp="1"/>
          </p:cNvSpPr>
          <p:nvPr>
            <p:ph sz="quarter" idx="16"/>
          </p:nvPr>
        </p:nvSpPr>
        <p:spPr>
          <a:xfrm>
            <a:off x="341384" y="1470807"/>
            <a:ext cx="4230616" cy="1492527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100"/>
            </a:lvl2pPr>
            <a:lvl3pPr>
              <a:defRPr sz="105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6" name="Text Placeholder 11"/>
          <p:cNvSpPr>
            <a:spLocks noGrp="1"/>
          </p:cNvSpPr>
          <p:nvPr>
            <p:ph type="body" sz="quarter" idx="15"/>
          </p:nvPr>
        </p:nvSpPr>
        <p:spPr>
          <a:xfrm>
            <a:off x="341384" y="1153870"/>
            <a:ext cx="4230616" cy="249036"/>
          </a:xfrm>
          <a:gradFill flip="none" rotWithShape="1">
            <a:gsLst>
              <a:gs pos="0">
                <a:schemeClr val="accent3">
                  <a:lumMod val="50000"/>
                </a:schemeClr>
              </a:gs>
              <a:gs pos="100000">
                <a:schemeClr val="accent3"/>
              </a:gs>
            </a:gsLst>
            <a:lin ang="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108000" tIns="45720" rIns="0" bIns="45720" rtlCol="0" anchor="ctr">
            <a:normAutofit/>
          </a:bodyPr>
          <a:lstStyle>
            <a:lvl1pPr marL="0" indent="0" algn="l" defTabSz="457200" rtl="0" eaLnBrk="1" latinLnBrk="0" hangingPunct="1">
              <a:buNone/>
              <a:defRPr lang="en-US" sz="1200" kern="1200" cap="none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marL="0" lvl="0" indent="0" algn="l" defTabSz="457200" rtl="0" eaLnBrk="1" latinLnBrk="0" hangingPunct="1">
              <a:spcBef>
                <a:spcPct val="20000"/>
              </a:spcBef>
              <a:buClr>
                <a:schemeClr val="accent2"/>
              </a:buClr>
              <a:buSzPct val="50000"/>
              <a:buFont typeface="Courier New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27" name="Content Placeholder 18"/>
          <p:cNvSpPr>
            <a:spLocks noGrp="1"/>
          </p:cNvSpPr>
          <p:nvPr>
            <p:ph sz="quarter" idx="19"/>
          </p:nvPr>
        </p:nvSpPr>
        <p:spPr>
          <a:xfrm>
            <a:off x="341384" y="3479807"/>
            <a:ext cx="4230616" cy="1492527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100"/>
            </a:lvl2pPr>
            <a:lvl3pPr>
              <a:defRPr sz="105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8" name="Text Placeholder 11"/>
          <p:cNvSpPr>
            <a:spLocks noGrp="1"/>
          </p:cNvSpPr>
          <p:nvPr>
            <p:ph type="body" sz="quarter" idx="20"/>
          </p:nvPr>
        </p:nvSpPr>
        <p:spPr>
          <a:xfrm>
            <a:off x="341384" y="3162869"/>
            <a:ext cx="4230616" cy="249036"/>
          </a:xfrm>
          <a:gradFill flip="none" rotWithShape="1">
            <a:gsLst>
              <a:gs pos="0">
                <a:schemeClr val="accent3">
                  <a:lumMod val="50000"/>
                </a:schemeClr>
              </a:gs>
              <a:gs pos="100000">
                <a:schemeClr val="accent3"/>
              </a:gs>
            </a:gsLst>
            <a:lin ang="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108000" tIns="45720" rIns="0" bIns="45720" rtlCol="0" anchor="ctr">
            <a:normAutofit/>
          </a:bodyPr>
          <a:lstStyle>
            <a:lvl1pPr marL="0" indent="0" algn="l" defTabSz="457200" rtl="0" eaLnBrk="1" latinLnBrk="0" hangingPunct="1">
              <a:buNone/>
              <a:defRPr lang="en-US" sz="1200" kern="1200" cap="none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marL="0" lvl="0" indent="0" algn="l" defTabSz="457200" rtl="0" eaLnBrk="1" latinLnBrk="0" hangingPunct="1">
              <a:spcBef>
                <a:spcPct val="20000"/>
              </a:spcBef>
              <a:buClr>
                <a:schemeClr val="accent2"/>
              </a:buClr>
              <a:buSzPct val="50000"/>
              <a:buFont typeface="Courier New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4" name="Content Placeholder 18"/>
          <p:cNvSpPr>
            <a:spLocks noGrp="1"/>
          </p:cNvSpPr>
          <p:nvPr>
            <p:ph sz="quarter" idx="21"/>
          </p:nvPr>
        </p:nvSpPr>
        <p:spPr>
          <a:xfrm>
            <a:off x="4786383" y="1470807"/>
            <a:ext cx="4230616" cy="1492527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100"/>
            </a:lvl2pPr>
            <a:lvl3pPr>
              <a:defRPr sz="105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Text Placeholder 11"/>
          <p:cNvSpPr>
            <a:spLocks noGrp="1"/>
          </p:cNvSpPr>
          <p:nvPr>
            <p:ph type="body" sz="quarter" idx="22"/>
          </p:nvPr>
        </p:nvSpPr>
        <p:spPr>
          <a:xfrm>
            <a:off x="4786383" y="1153870"/>
            <a:ext cx="4230616" cy="249036"/>
          </a:xfrm>
          <a:gradFill flip="none" rotWithShape="1">
            <a:gsLst>
              <a:gs pos="0">
                <a:schemeClr val="accent3">
                  <a:lumMod val="50000"/>
                </a:schemeClr>
              </a:gs>
              <a:gs pos="100000">
                <a:schemeClr val="accent3"/>
              </a:gs>
            </a:gsLst>
            <a:lin ang="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108000" tIns="45720" rIns="0" bIns="45720" rtlCol="0" anchor="ctr">
            <a:normAutofit/>
          </a:bodyPr>
          <a:lstStyle>
            <a:lvl1pPr marL="0" indent="0" algn="l" defTabSz="457200" rtl="0" eaLnBrk="1" latinLnBrk="0" hangingPunct="1">
              <a:buNone/>
              <a:defRPr lang="en-US" sz="1200" kern="1200" cap="none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marL="0" lvl="0" indent="0" algn="l" defTabSz="457200" rtl="0" eaLnBrk="1" latinLnBrk="0" hangingPunct="1">
              <a:spcBef>
                <a:spcPct val="20000"/>
              </a:spcBef>
              <a:buClr>
                <a:schemeClr val="accent2"/>
              </a:buClr>
              <a:buSzPct val="50000"/>
              <a:buFont typeface="Courier New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6" name="Content Placeholder 18"/>
          <p:cNvSpPr>
            <a:spLocks noGrp="1"/>
          </p:cNvSpPr>
          <p:nvPr>
            <p:ph sz="quarter" idx="23"/>
          </p:nvPr>
        </p:nvSpPr>
        <p:spPr>
          <a:xfrm>
            <a:off x="4786383" y="3479807"/>
            <a:ext cx="4230616" cy="1492527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100"/>
            </a:lvl2pPr>
            <a:lvl3pPr>
              <a:defRPr sz="105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7" name="Text Placeholder 11"/>
          <p:cNvSpPr>
            <a:spLocks noGrp="1"/>
          </p:cNvSpPr>
          <p:nvPr>
            <p:ph type="body" sz="quarter" idx="24"/>
          </p:nvPr>
        </p:nvSpPr>
        <p:spPr>
          <a:xfrm>
            <a:off x="4786383" y="3162869"/>
            <a:ext cx="4230616" cy="249036"/>
          </a:xfrm>
          <a:gradFill flip="none" rotWithShape="1">
            <a:gsLst>
              <a:gs pos="0">
                <a:schemeClr val="accent3">
                  <a:lumMod val="50000"/>
                </a:schemeClr>
              </a:gs>
              <a:gs pos="100000">
                <a:schemeClr val="accent3"/>
              </a:gs>
            </a:gsLst>
            <a:lin ang="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108000" tIns="45720" rIns="0" bIns="45720" rtlCol="0" anchor="ctr">
            <a:normAutofit/>
          </a:bodyPr>
          <a:lstStyle>
            <a:lvl1pPr marL="0" indent="0" algn="l" defTabSz="457200" rtl="0" eaLnBrk="1" latinLnBrk="0" hangingPunct="1">
              <a:buNone/>
              <a:defRPr lang="en-US" sz="1200" kern="1200" cap="none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marL="0" lvl="0" indent="0" algn="l" defTabSz="457200" rtl="0" eaLnBrk="1" latinLnBrk="0" hangingPunct="1">
              <a:spcBef>
                <a:spcPct val="20000"/>
              </a:spcBef>
              <a:buClr>
                <a:schemeClr val="accent2"/>
              </a:buClr>
              <a:buSzPct val="50000"/>
              <a:buFont typeface="Courier New"/>
              <a:buNone/>
            </a:pPr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9410906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Divider Marine Biology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01185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Divider Fish&amp;Aqua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442761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Divider Transpor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962685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Divider Ren Energy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825384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Divider Tourism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197977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Divider Pollution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018854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41389" y="238189"/>
            <a:ext cx="8675615" cy="37151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861925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DA2EA-8398-A74E-8940-0FEC17DD9EEA}" type="datetime2">
              <a:rPr lang="en-US" smtClean="0"/>
              <a:pPr/>
              <a:t>Tuesday, January 17, 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 footer can be placed here  I   copyright 2013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88226-E43C-7C4F-8B3E-CE1AE61FD6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30583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4CE81-2498-C94F-BE48-89E2D98F8A99}" type="datetime2">
              <a:rPr lang="en-US" smtClean="0"/>
              <a:pPr/>
              <a:t>Tuesday, January 17, 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 footer can be placed here  I   copyright 2013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88226-E43C-7C4F-8B3E-CE1AE61FD6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6929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87FF9-5C15-2F4A-9742-8E1EF4CBE861}" type="datetime2">
              <a:rPr lang="en-US" smtClean="0"/>
              <a:pPr/>
              <a:t>Tuesday, January 17, 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A footer can be placed here  I   copyright 2013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88226-E43C-7C4F-8B3E-CE1AE61FD66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Dark Internal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5667" y="3714632"/>
            <a:ext cx="8212666" cy="276999"/>
          </a:xfrm>
        </p:spPr>
        <p:txBody>
          <a:bodyPr wrap="square" lIns="108000" tIns="0" bIns="0" anchor="b" anchorCtr="0">
            <a:spAutoFit/>
          </a:bodyPr>
          <a:lstStyle>
            <a:lvl1pPr algn="ctr">
              <a:defRPr sz="1800" b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5667" y="4038146"/>
            <a:ext cx="8212666" cy="215444"/>
          </a:xfrm>
        </p:spPr>
        <p:txBody>
          <a:bodyPr wrap="square" lIns="108000" tIns="0" bIns="0">
            <a:spAutoFit/>
          </a:bodyPr>
          <a:lstStyle>
            <a:lvl1pPr marL="0" indent="0" algn="ctr">
              <a:buNone/>
              <a:defRPr sz="1400" cap="none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641244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6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6" name="Rectangle 1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81460D-FC3A-438B-9E72-86150A41AD1F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9402065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5669" y="4938978"/>
            <a:ext cx="8212666" cy="276999"/>
          </a:xfrm>
        </p:spPr>
        <p:txBody>
          <a:bodyPr wrap="square" lIns="107992" tIns="0" bIns="0" anchor="b" anchorCtr="0">
            <a:spAutoFit/>
          </a:bodyPr>
          <a:lstStyle>
            <a:lvl1pPr algn="ctr">
              <a:defRPr sz="1800" b="0">
                <a:solidFill>
                  <a:srgbClr val="1E345E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5669" y="5262490"/>
            <a:ext cx="8212666" cy="215444"/>
          </a:xfrm>
        </p:spPr>
        <p:txBody>
          <a:bodyPr wrap="square" lIns="107992" tIns="0" bIns="0">
            <a:spAutoFit/>
          </a:bodyPr>
          <a:lstStyle>
            <a:lvl1pPr marL="0" indent="0" algn="ctr">
              <a:buNone/>
              <a:defRPr sz="1400" cap="none">
                <a:solidFill>
                  <a:schemeClr val="accent2"/>
                </a:solidFill>
              </a:defRPr>
            </a:lvl1pPr>
            <a:lvl2pPr marL="4571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1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3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141174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Two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67229" y="2359910"/>
            <a:ext cx="4724401" cy="276999"/>
          </a:xfrm>
        </p:spPr>
        <p:txBody>
          <a:bodyPr wrap="square" lIns="107992" tIns="0" bIns="0" anchor="b" anchorCtr="0">
            <a:spAutoFit/>
          </a:bodyPr>
          <a:lstStyle>
            <a:lvl1pPr algn="ctr">
              <a:defRPr sz="1800" b="0">
                <a:solidFill>
                  <a:srgbClr val="1E345E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67229" y="2683422"/>
            <a:ext cx="4724401" cy="215444"/>
          </a:xfrm>
        </p:spPr>
        <p:txBody>
          <a:bodyPr wrap="square" lIns="107992" tIns="0" bIns="0">
            <a:spAutoFit/>
          </a:bodyPr>
          <a:lstStyle>
            <a:lvl1pPr marL="0" indent="0" algn="ctr">
              <a:buNone/>
              <a:defRPr sz="1400" cap="none">
                <a:solidFill>
                  <a:schemeClr val="accent2"/>
                </a:solidFill>
              </a:defRPr>
            </a:lvl1pPr>
            <a:lvl2pPr marL="4571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1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3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654013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Internal Us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5669" y="3714634"/>
            <a:ext cx="8212666" cy="276999"/>
          </a:xfrm>
        </p:spPr>
        <p:txBody>
          <a:bodyPr wrap="square" lIns="107992" tIns="0" bIns="0" anchor="b" anchorCtr="0">
            <a:spAutoFit/>
          </a:bodyPr>
          <a:lstStyle>
            <a:lvl1pPr algn="ctr">
              <a:defRPr sz="1800" b="0">
                <a:solidFill>
                  <a:srgbClr val="1E345E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5669" y="4038146"/>
            <a:ext cx="8212666" cy="215444"/>
          </a:xfrm>
        </p:spPr>
        <p:txBody>
          <a:bodyPr wrap="square" lIns="107992" tIns="0" bIns="0">
            <a:spAutoFit/>
          </a:bodyPr>
          <a:lstStyle>
            <a:lvl1pPr marL="0" indent="0" algn="ctr">
              <a:buNone/>
              <a:defRPr sz="1400" cap="none">
                <a:solidFill>
                  <a:schemeClr val="accent2"/>
                </a:solidFill>
              </a:defRPr>
            </a:lvl1pPr>
            <a:lvl2pPr marL="4571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1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3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527127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4DA09-C65E-4935-9705-2A10610E3CB9}" type="datetime2">
              <a:rPr lang="en-US" smtClean="0"/>
              <a:pPr/>
              <a:t>Tuesday, January 17, 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 footer can be placed here  I   copyright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88226-E43C-7C4F-8B3E-CE1AE61FD6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9896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A9975-3A6C-4C55-B3BB-E8D375C46C40}" type="datetime2">
              <a:rPr lang="en-US" smtClean="0"/>
              <a:pPr/>
              <a:t>Tuesday, January 17, 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 footer can be placed here  I   copyright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88226-E43C-7C4F-8B3E-CE1AE61FD66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41389" y="609602"/>
            <a:ext cx="8675615" cy="307768"/>
          </a:xfrm>
        </p:spPr>
        <p:txBody>
          <a:bodyPr wrap="square">
            <a:spAutoFit/>
          </a:bodyPr>
          <a:lstStyle>
            <a:lvl1pPr marL="0" indent="0">
              <a:buNone/>
              <a:defRPr sz="1400" cap="none">
                <a:solidFill>
                  <a:schemeClr val="accent2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911600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 Orange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rgbClr val="F26122"/>
              </a:buClr>
              <a:defRPr/>
            </a:lvl1pPr>
            <a:lvl2pPr>
              <a:buClr>
                <a:srgbClr val="F26122"/>
              </a:buClr>
              <a:defRPr/>
            </a:lvl2pPr>
            <a:lvl3pPr>
              <a:buClr>
                <a:srgbClr val="F26122"/>
              </a:buClr>
              <a:defRPr/>
            </a:lvl3pPr>
            <a:lvl4pPr>
              <a:buClr>
                <a:srgbClr val="F26122"/>
              </a:buClr>
              <a:defRPr/>
            </a:lvl4pPr>
            <a:lvl5pPr>
              <a:buClr>
                <a:srgbClr val="F26122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71587-1D10-4832-9A78-6538310873C1}" type="datetime2">
              <a:rPr lang="en-US" smtClean="0"/>
              <a:pPr/>
              <a:t>Tuesday, January 17, 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 footer can be placed here  I   copyright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88226-E43C-7C4F-8B3E-CE1AE61FD66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41389" y="609602"/>
            <a:ext cx="8675615" cy="307768"/>
          </a:xfrm>
        </p:spPr>
        <p:txBody>
          <a:bodyPr wrap="square">
            <a:spAutoFit/>
          </a:bodyPr>
          <a:lstStyle>
            <a:lvl1pPr marL="0" indent="0">
              <a:buNone/>
              <a:defRPr sz="1400" cap="none">
                <a:solidFill>
                  <a:schemeClr val="accent3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091499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 Subtitle Dark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Tx/>
              <a:defRPr>
                <a:solidFill>
                  <a:srgbClr val="FFFFFF"/>
                </a:solidFill>
                <a:effectLst/>
              </a:defRPr>
            </a:lvl1pPr>
            <a:lvl2pPr>
              <a:buClrTx/>
              <a:defRPr>
                <a:solidFill>
                  <a:srgbClr val="FFFFFF"/>
                </a:solidFill>
                <a:effectLst/>
              </a:defRPr>
            </a:lvl2pPr>
            <a:lvl3pPr>
              <a:buClrTx/>
              <a:defRPr>
                <a:solidFill>
                  <a:srgbClr val="FFFFFF"/>
                </a:solidFill>
                <a:effectLst/>
              </a:defRPr>
            </a:lvl3pPr>
            <a:lvl4pPr>
              <a:buClrTx/>
              <a:defRPr>
                <a:solidFill>
                  <a:srgbClr val="FFFFFF"/>
                </a:solidFill>
                <a:effectLst/>
              </a:defRPr>
            </a:lvl4pPr>
            <a:lvl5pPr>
              <a:buClrTx/>
              <a:defRPr>
                <a:solidFill>
                  <a:srgbClr val="FFFFFF"/>
                </a:solidFill>
                <a:effectLst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  <a:effectLst/>
              </a:defRPr>
            </a:lvl1pPr>
          </a:lstStyle>
          <a:p>
            <a:fld id="{8E2E81C4-CA8D-41F3-8964-B23DCD3E91C7}" type="datetime2">
              <a:rPr lang="en-US" smtClean="0">
                <a:solidFill>
                  <a:srgbClr val="1E345E"/>
                </a:solidFill>
              </a:rPr>
              <a:pPr/>
              <a:t>Tuesday, January 17, 2017</a:t>
            </a:fld>
            <a:endParaRPr lang="en-US">
              <a:solidFill>
                <a:srgbClr val="1E345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  <a:effectLst/>
              </a:defRPr>
            </a:lvl1pPr>
          </a:lstStyle>
          <a:p>
            <a:r>
              <a:rPr lang="en-US" smtClean="0">
                <a:solidFill>
                  <a:srgbClr val="1E345E"/>
                </a:solidFill>
              </a:rPr>
              <a:t>A footer can be placed here  I   copyright 2013</a:t>
            </a:r>
            <a:endParaRPr lang="en-US">
              <a:solidFill>
                <a:srgbClr val="1E345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  <a:effectLst/>
              </a:defRPr>
            </a:lvl1pPr>
          </a:lstStyle>
          <a:p>
            <a:fld id="{A4688226-E43C-7C4F-8B3E-CE1AE61FD662}" type="slidenum">
              <a:rPr lang="en-US" smtClean="0">
                <a:solidFill>
                  <a:srgbClr val="1E345E"/>
                </a:solidFill>
              </a:rPr>
              <a:pPr/>
              <a:t>‹#›</a:t>
            </a:fld>
            <a:endParaRPr lang="en-US">
              <a:solidFill>
                <a:srgbClr val="1E345E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41384" y="609602"/>
            <a:ext cx="8675616" cy="307768"/>
          </a:xfrm>
        </p:spPr>
        <p:txBody>
          <a:bodyPr wrap="square">
            <a:spAutoFit/>
          </a:bodyPr>
          <a:lstStyle>
            <a:lvl1pPr marL="0" indent="0">
              <a:buNone/>
              <a:defRPr sz="1400" cap="none">
                <a:solidFill>
                  <a:srgbClr val="FFFFFF"/>
                </a:solidFill>
                <a:effectLst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338961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ubl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ontent Placeholder 18"/>
          <p:cNvSpPr>
            <a:spLocks noGrp="1"/>
          </p:cNvSpPr>
          <p:nvPr>
            <p:ph sz="quarter" idx="16"/>
          </p:nvPr>
        </p:nvSpPr>
        <p:spPr>
          <a:xfrm>
            <a:off x="341384" y="1470806"/>
            <a:ext cx="4230616" cy="3501526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1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0F0F5-6646-40A0-ADF4-785AF6AC603A}" type="datetime2">
              <a:rPr lang="en-US" smtClean="0"/>
              <a:pPr/>
              <a:t>Tuesday, January 17, 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 footer can be placed here  I   copyright 2013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88226-E43C-7C4F-8B3E-CE1AE61FD66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Content Placeholder 18"/>
          <p:cNvSpPr>
            <a:spLocks noGrp="1"/>
          </p:cNvSpPr>
          <p:nvPr>
            <p:ph sz="quarter" idx="17"/>
          </p:nvPr>
        </p:nvSpPr>
        <p:spPr>
          <a:xfrm>
            <a:off x="4786384" y="1470806"/>
            <a:ext cx="4230616" cy="3501526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1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41384" y="609602"/>
            <a:ext cx="8675616" cy="307768"/>
          </a:xfrm>
        </p:spPr>
        <p:txBody>
          <a:bodyPr wrap="square">
            <a:spAutoFit/>
          </a:bodyPr>
          <a:lstStyle>
            <a:lvl1pPr marL="0" indent="0">
              <a:buNone/>
              <a:defRPr sz="1400" cap="none">
                <a:solidFill>
                  <a:schemeClr val="accent2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7" name="Text Placeholder 11"/>
          <p:cNvSpPr>
            <a:spLocks noGrp="1"/>
          </p:cNvSpPr>
          <p:nvPr>
            <p:ph type="body" sz="quarter" idx="20"/>
          </p:nvPr>
        </p:nvSpPr>
        <p:spPr>
          <a:xfrm>
            <a:off x="341384" y="1153870"/>
            <a:ext cx="4230616" cy="249036"/>
          </a:xfrm>
          <a:gradFill flip="none" rotWithShape="1">
            <a:gsLst>
              <a:gs pos="0">
                <a:schemeClr val="accent3">
                  <a:lumMod val="50000"/>
                </a:schemeClr>
              </a:gs>
              <a:gs pos="100000">
                <a:schemeClr val="accent3"/>
              </a:gs>
            </a:gsLst>
            <a:lin ang="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7992" rIns="0" rtlCol="0" anchor="ctr">
            <a:normAutofit/>
          </a:bodyPr>
          <a:lstStyle>
            <a:lvl1pPr marL="0" indent="0" algn="l" defTabSz="457163" rtl="0" eaLnBrk="1" latinLnBrk="0" hangingPunct="1">
              <a:buNone/>
              <a:defRPr lang="en-US" sz="1200" kern="1200" cap="none" dirty="0" smtClean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8" name="Text Placeholder 11"/>
          <p:cNvSpPr>
            <a:spLocks noGrp="1"/>
          </p:cNvSpPr>
          <p:nvPr>
            <p:ph type="body" sz="quarter" idx="21"/>
          </p:nvPr>
        </p:nvSpPr>
        <p:spPr>
          <a:xfrm>
            <a:off x="4786384" y="1153870"/>
            <a:ext cx="4230616" cy="249036"/>
          </a:xfrm>
          <a:gradFill flip="none" rotWithShape="1">
            <a:gsLst>
              <a:gs pos="0">
                <a:schemeClr val="accent3">
                  <a:lumMod val="50000"/>
                </a:schemeClr>
              </a:gs>
              <a:gs pos="100000">
                <a:schemeClr val="accent3"/>
              </a:gs>
            </a:gsLst>
            <a:lin ang="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107992" tIns="45716" rIns="0" bIns="45716" rtlCol="0" anchor="ctr">
            <a:normAutofit/>
          </a:bodyPr>
          <a:lstStyle>
            <a:lvl1pPr marL="0" indent="0" algn="l" defTabSz="457163" rtl="0" eaLnBrk="1" latinLnBrk="0" hangingPunct="1">
              <a:buNone/>
              <a:defRPr lang="en-US" sz="1200" kern="1200" cap="none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marL="0" lvl="0" indent="0" algn="l" defTabSz="457163" rtl="0" eaLnBrk="1" latinLnBrk="0" hangingPunct="1">
              <a:spcBef>
                <a:spcPct val="20000"/>
              </a:spcBef>
              <a:buClr>
                <a:schemeClr val="accent2"/>
              </a:buClr>
              <a:buSzPct val="50000"/>
              <a:buFont typeface="Courier New"/>
              <a:buNone/>
            </a:pPr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490877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CBC98-01A3-B443-AA97-CC33EA64B200}" type="datetime2">
              <a:rPr lang="en-US" smtClean="0"/>
              <a:pPr/>
              <a:t>Tuesday, January 17, 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A footer can be placed here  I   copyright 2013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88226-E43C-7C4F-8B3E-CE1AE61FD66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41389" y="609635"/>
            <a:ext cx="8675615" cy="307777"/>
          </a:xfrm>
        </p:spPr>
        <p:txBody>
          <a:bodyPr wrap="square">
            <a:spAutoFit/>
          </a:bodyPr>
          <a:lstStyle>
            <a:lvl1pPr marL="0" indent="0">
              <a:buNone/>
              <a:defRPr sz="1400" cap="none">
                <a:solidFill>
                  <a:schemeClr val="accent2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ipl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3691B-9888-470F-BE2C-150817A1A2B2}" type="datetime2">
              <a:rPr lang="en-US" smtClean="0"/>
              <a:pPr/>
              <a:t>Tuesday, January 17, 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 footer can be placed here  I   copyright 2013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88226-E43C-7C4F-8B3E-CE1AE61FD66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9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41384" y="609602"/>
            <a:ext cx="8675616" cy="307768"/>
          </a:xfrm>
        </p:spPr>
        <p:txBody>
          <a:bodyPr wrap="square">
            <a:spAutoFit/>
          </a:bodyPr>
          <a:lstStyle>
            <a:lvl1pPr marL="0" indent="0">
              <a:buNone/>
              <a:defRPr sz="1400" cap="none">
                <a:solidFill>
                  <a:srgbClr val="1E689C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Content Placeholder 18"/>
          <p:cNvSpPr>
            <a:spLocks noGrp="1"/>
          </p:cNvSpPr>
          <p:nvPr>
            <p:ph sz="quarter" idx="17"/>
          </p:nvPr>
        </p:nvSpPr>
        <p:spPr>
          <a:xfrm>
            <a:off x="4786384" y="1470806"/>
            <a:ext cx="4230616" cy="3501526"/>
          </a:xfrm>
        </p:spPr>
        <p:txBody>
          <a:bodyPr anchor="ctr" anchorCtr="0">
            <a:normAutofit/>
          </a:bodyPr>
          <a:lstStyle>
            <a:lvl1pPr>
              <a:defRPr sz="1200"/>
            </a:lvl1pPr>
            <a:lvl2pPr>
              <a:defRPr sz="11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2" name="Content Placeholder 18"/>
          <p:cNvSpPr>
            <a:spLocks noGrp="1"/>
          </p:cNvSpPr>
          <p:nvPr>
            <p:ph sz="quarter" idx="16"/>
          </p:nvPr>
        </p:nvSpPr>
        <p:spPr>
          <a:xfrm>
            <a:off x="341384" y="1470807"/>
            <a:ext cx="4230616" cy="1492527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1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4" name="Text Placeholder 11"/>
          <p:cNvSpPr>
            <a:spLocks noGrp="1"/>
          </p:cNvSpPr>
          <p:nvPr>
            <p:ph type="body" sz="quarter" idx="15"/>
          </p:nvPr>
        </p:nvSpPr>
        <p:spPr>
          <a:xfrm>
            <a:off x="341384" y="1153870"/>
            <a:ext cx="4230616" cy="249036"/>
          </a:xfrm>
          <a:gradFill flip="none" rotWithShape="1">
            <a:gsLst>
              <a:gs pos="0">
                <a:schemeClr val="accent3">
                  <a:lumMod val="50000"/>
                </a:schemeClr>
              </a:gs>
              <a:gs pos="100000">
                <a:schemeClr val="accent3"/>
              </a:gs>
            </a:gsLst>
            <a:lin ang="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107992" tIns="45716" rIns="0" bIns="45716" rtlCol="0" anchor="ctr">
            <a:normAutofit/>
          </a:bodyPr>
          <a:lstStyle>
            <a:lvl1pPr marL="0" indent="0" algn="l" defTabSz="457163" rtl="0" eaLnBrk="1" latinLnBrk="0" hangingPunct="1">
              <a:buNone/>
              <a:defRPr lang="en-US" sz="1200" kern="1200" cap="none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marL="0" lvl="0" indent="0" algn="l" defTabSz="457163" rtl="0" eaLnBrk="1" latinLnBrk="0" hangingPunct="1">
              <a:spcBef>
                <a:spcPct val="20000"/>
              </a:spcBef>
              <a:buClr>
                <a:schemeClr val="accent2"/>
              </a:buClr>
              <a:buSzPct val="50000"/>
              <a:buFont typeface="Courier New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29" name="Content Placeholder 18"/>
          <p:cNvSpPr>
            <a:spLocks noGrp="1"/>
          </p:cNvSpPr>
          <p:nvPr>
            <p:ph sz="quarter" idx="19"/>
          </p:nvPr>
        </p:nvSpPr>
        <p:spPr>
          <a:xfrm>
            <a:off x="341384" y="3479807"/>
            <a:ext cx="4230616" cy="1492527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1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30" name="Text Placeholder 11"/>
          <p:cNvSpPr>
            <a:spLocks noGrp="1"/>
          </p:cNvSpPr>
          <p:nvPr>
            <p:ph type="body" sz="quarter" idx="20"/>
          </p:nvPr>
        </p:nvSpPr>
        <p:spPr>
          <a:xfrm>
            <a:off x="341384" y="3162869"/>
            <a:ext cx="4230616" cy="249036"/>
          </a:xfrm>
          <a:gradFill flip="none" rotWithShape="1">
            <a:gsLst>
              <a:gs pos="0">
                <a:schemeClr val="accent3">
                  <a:lumMod val="50000"/>
                </a:schemeClr>
              </a:gs>
              <a:gs pos="100000">
                <a:schemeClr val="accent3"/>
              </a:gs>
            </a:gsLst>
            <a:lin ang="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107992" tIns="45716" rIns="0" bIns="45716" rtlCol="0" anchor="ctr">
            <a:normAutofit/>
          </a:bodyPr>
          <a:lstStyle>
            <a:lvl1pPr marL="0" indent="0" algn="l" defTabSz="457163" rtl="0" eaLnBrk="1" latinLnBrk="0" hangingPunct="1">
              <a:buNone/>
              <a:defRPr lang="en-US" sz="1200" kern="1200" cap="none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marL="0" lvl="0" indent="0" algn="l" defTabSz="457163" rtl="0" eaLnBrk="1" latinLnBrk="0" hangingPunct="1">
              <a:spcBef>
                <a:spcPct val="20000"/>
              </a:spcBef>
              <a:buClr>
                <a:schemeClr val="accent2"/>
              </a:buClr>
              <a:buSzPct val="50000"/>
              <a:buFont typeface="Courier New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3" name="Text Placeholder 11"/>
          <p:cNvSpPr>
            <a:spLocks noGrp="1"/>
          </p:cNvSpPr>
          <p:nvPr>
            <p:ph type="body" sz="quarter" idx="21"/>
          </p:nvPr>
        </p:nvSpPr>
        <p:spPr>
          <a:xfrm>
            <a:off x="4786384" y="1153870"/>
            <a:ext cx="4230616" cy="249036"/>
          </a:xfrm>
          <a:gradFill flip="none" rotWithShape="1">
            <a:gsLst>
              <a:gs pos="0">
                <a:schemeClr val="accent3">
                  <a:lumMod val="50000"/>
                </a:schemeClr>
              </a:gs>
              <a:gs pos="100000">
                <a:schemeClr val="accent3"/>
              </a:gs>
            </a:gsLst>
            <a:lin ang="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107992" tIns="45716" rIns="0" bIns="45716" rtlCol="0" anchor="ctr">
            <a:normAutofit/>
          </a:bodyPr>
          <a:lstStyle>
            <a:lvl1pPr marL="0" indent="0" algn="l" defTabSz="457163" rtl="0" eaLnBrk="1" latinLnBrk="0" hangingPunct="1">
              <a:buNone/>
              <a:defRPr lang="en-US" sz="1200" kern="1200" cap="none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marL="0" lvl="0" indent="0" algn="l" defTabSz="457163" rtl="0" eaLnBrk="1" latinLnBrk="0" hangingPunct="1">
              <a:spcBef>
                <a:spcPct val="20000"/>
              </a:spcBef>
              <a:buClr>
                <a:schemeClr val="accent2"/>
              </a:buClr>
              <a:buSzPct val="50000"/>
              <a:buFont typeface="Courier New"/>
              <a:buNone/>
            </a:pPr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671785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adrupl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E5F68-2D88-46A9-8B42-72A64ACA7D68}" type="datetime2">
              <a:rPr lang="en-US" smtClean="0"/>
              <a:pPr/>
              <a:t>Tuesday, January 17, 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 footer can be placed here  I   copyright 2013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88226-E43C-7C4F-8B3E-CE1AE61FD66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9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41384" y="609602"/>
            <a:ext cx="8675616" cy="307768"/>
          </a:xfrm>
        </p:spPr>
        <p:txBody>
          <a:bodyPr wrap="square">
            <a:spAutoFit/>
          </a:bodyPr>
          <a:lstStyle>
            <a:lvl1pPr marL="0" indent="0">
              <a:buNone/>
              <a:defRPr sz="1400" cap="none">
                <a:solidFill>
                  <a:srgbClr val="1E689C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Content Placeholder 18"/>
          <p:cNvSpPr>
            <a:spLocks noGrp="1"/>
          </p:cNvSpPr>
          <p:nvPr>
            <p:ph sz="quarter" idx="16"/>
          </p:nvPr>
        </p:nvSpPr>
        <p:spPr>
          <a:xfrm>
            <a:off x="341384" y="1470807"/>
            <a:ext cx="4230616" cy="1492527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1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6" name="Text Placeholder 11"/>
          <p:cNvSpPr>
            <a:spLocks noGrp="1"/>
          </p:cNvSpPr>
          <p:nvPr>
            <p:ph type="body" sz="quarter" idx="15"/>
          </p:nvPr>
        </p:nvSpPr>
        <p:spPr>
          <a:xfrm>
            <a:off x="341384" y="1153870"/>
            <a:ext cx="4230616" cy="249036"/>
          </a:xfrm>
          <a:gradFill flip="none" rotWithShape="1">
            <a:gsLst>
              <a:gs pos="0">
                <a:schemeClr val="accent3">
                  <a:lumMod val="50000"/>
                </a:schemeClr>
              </a:gs>
              <a:gs pos="100000">
                <a:schemeClr val="accent3"/>
              </a:gs>
            </a:gsLst>
            <a:lin ang="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107992" tIns="45716" rIns="0" bIns="45716" rtlCol="0" anchor="ctr">
            <a:normAutofit/>
          </a:bodyPr>
          <a:lstStyle>
            <a:lvl1pPr marL="0" indent="0" algn="l" defTabSz="457163" rtl="0" eaLnBrk="1" latinLnBrk="0" hangingPunct="1">
              <a:buNone/>
              <a:defRPr lang="en-US" sz="1200" kern="1200" cap="none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marL="0" lvl="0" indent="0" algn="l" defTabSz="457163" rtl="0" eaLnBrk="1" latinLnBrk="0" hangingPunct="1">
              <a:spcBef>
                <a:spcPct val="20000"/>
              </a:spcBef>
              <a:buClr>
                <a:schemeClr val="accent2"/>
              </a:buClr>
              <a:buSzPct val="50000"/>
              <a:buFont typeface="Courier New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27" name="Content Placeholder 18"/>
          <p:cNvSpPr>
            <a:spLocks noGrp="1"/>
          </p:cNvSpPr>
          <p:nvPr>
            <p:ph sz="quarter" idx="19"/>
          </p:nvPr>
        </p:nvSpPr>
        <p:spPr>
          <a:xfrm>
            <a:off x="341384" y="3479807"/>
            <a:ext cx="4230616" cy="1492527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1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8" name="Text Placeholder 11"/>
          <p:cNvSpPr>
            <a:spLocks noGrp="1"/>
          </p:cNvSpPr>
          <p:nvPr>
            <p:ph type="body" sz="quarter" idx="20"/>
          </p:nvPr>
        </p:nvSpPr>
        <p:spPr>
          <a:xfrm>
            <a:off x="341384" y="3162869"/>
            <a:ext cx="4230616" cy="249036"/>
          </a:xfrm>
          <a:gradFill flip="none" rotWithShape="1">
            <a:gsLst>
              <a:gs pos="0">
                <a:schemeClr val="accent3">
                  <a:lumMod val="50000"/>
                </a:schemeClr>
              </a:gs>
              <a:gs pos="100000">
                <a:schemeClr val="accent3"/>
              </a:gs>
            </a:gsLst>
            <a:lin ang="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107992" tIns="45716" rIns="0" bIns="45716" rtlCol="0" anchor="ctr">
            <a:normAutofit/>
          </a:bodyPr>
          <a:lstStyle>
            <a:lvl1pPr marL="0" indent="0" algn="l" defTabSz="457163" rtl="0" eaLnBrk="1" latinLnBrk="0" hangingPunct="1">
              <a:buNone/>
              <a:defRPr lang="en-US" sz="1200" kern="1200" cap="none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marL="0" lvl="0" indent="0" algn="l" defTabSz="457163" rtl="0" eaLnBrk="1" latinLnBrk="0" hangingPunct="1">
              <a:spcBef>
                <a:spcPct val="20000"/>
              </a:spcBef>
              <a:buClr>
                <a:schemeClr val="accent2"/>
              </a:buClr>
              <a:buSzPct val="50000"/>
              <a:buFont typeface="Courier New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4" name="Content Placeholder 18"/>
          <p:cNvSpPr>
            <a:spLocks noGrp="1"/>
          </p:cNvSpPr>
          <p:nvPr>
            <p:ph sz="quarter" idx="21"/>
          </p:nvPr>
        </p:nvSpPr>
        <p:spPr>
          <a:xfrm>
            <a:off x="4786383" y="1470807"/>
            <a:ext cx="4230616" cy="1492527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1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Text Placeholder 11"/>
          <p:cNvSpPr>
            <a:spLocks noGrp="1"/>
          </p:cNvSpPr>
          <p:nvPr>
            <p:ph type="body" sz="quarter" idx="22"/>
          </p:nvPr>
        </p:nvSpPr>
        <p:spPr>
          <a:xfrm>
            <a:off x="4786383" y="1153870"/>
            <a:ext cx="4230616" cy="249036"/>
          </a:xfrm>
          <a:gradFill flip="none" rotWithShape="1">
            <a:gsLst>
              <a:gs pos="0">
                <a:schemeClr val="accent3">
                  <a:lumMod val="50000"/>
                </a:schemeClr>
              </a:gs>
              <a:gs pos="100000">
                <a:schemeClr val="accent3"/>
              </a:gs>
            </a:gsLst>
            <a:lin ang="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107992" tIns="45716" rIns="0" bIns="45716" rtlCol="0" anchor="ctr">
            <a:normAutofit/>
          </a:bodyPr>
          <a:lstStyle>
            <a:lvl1pPr marL="0" indent="0" algn="l" defTabSz="457163" rtl="0" eaLnBrk="1" latinLnBrk="0" hangingPunct="1">
              <a:buNone/>
              <a:defRPr lang="en-US" sz="1200" kern="1200" cap="none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marL="0" lvl="0" indent="0" algn="l" defTabSz="457163" rtl="0" eaLnBrk="1" latinLnBrk="0" hangingPunct="1">
              <a:spcBef>
                <a:spcPct val="20000"/>
              </a:spcBef>
              <a:buClr>
                <a:schemeClr val="accent2"/>
              </a:buClr>
              <a:buSzPct val="50000"/>
              <a:buFont typeface="Courier New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6" name="Content Placeholder 18"/>
          <p:cNvSpPr>
            <a:spLocks noGrp="1"/>
          </p:cNvSpPr>
          <p:nvPr>
            <p:ph sz="quarter" idx="23"/>
          </p:nvPr>
        </p:nvSpPr>
        <p:spPr>
          <a:xfrm>
            <a:off x="4786383" y="3479807"/>
            <a:ext cx="4230616" cy="1492527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1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7" name="Text Placeholder 11"/>
          <p:cNvSpPr>
            <a:spLocks noGrp="1"/>
          </p:cNvSpPr>
          <p:nvPr>
            <p:ph type="body" sz="quarter" idx="24"/>
          </p:nvPr>
        </p:nvSpPr>
        <p:spPr>
          <a:xfrm>
            <a:off x="4786383" y="3162869"/>
            <a:ext cx="4230616" cy="249036"/>
          </a:xfrm>
          <a:gradFill flip="none" rotWithShape="1">
            <a:gsLst>
              <a:gs pos="0">
                <a:schemeClr val="accent3">
                  <a:lumMod val="50000"/>
                </a:schemeClr>
              </a:gs>
              <a:gs pos="100000">
                <a:schemeClr val="accent3"/>
              </a:gs>
            </a:gsLst>
            <a:lin ang="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107992" tIns="45716" rIns="0" bIns="45716" rtlCol="0" anchor="ctr">
            <a:normAutofit/>
          </a:bodyPr>
          <a:lstStyle>
            <a:lvl1pPr marL="0" indent="0" algn="l" defTabSz="457163" rtl="0" eaLnBrk="1" latinLnBrk="0" hangingPunct="1">
              <a:buNone/>
              <a:defRPr lang="en-US" sz="1200" kern="1200" cap="none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marL="0" lvl="0" indent="0" algn="l" defTabSz="457163" rtl="0" eaLnBrk="1" latinLnBrk="0" hangingPunct="1">
              <a:spcBef>
                <a:spcPct val="20000"/>
              </a:spcBef>
              <a:buClr>
                <a:schemeClr val="accent2"/>
              </a:buClr>
              <a:buSzPct val="50000"/>
              <a:buFont typeface="Courier New"/>
              <a:buNone/>
            </a:pPr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1400887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Marine Biology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1389" y="3582479"/>
            <a:ext cx="8675615" cy="371505"/>
          </a:xfrm>
        </p:spPr>
        <p:txBody>
          <a:bodyPr/>
          <a:lstStyle>
            <a:lvl1pPr algn="r">
              <a:defRPr b="0" cap="all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71274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Fish&amp;Aqua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1389" y="2590844"/>
            <a:ext cx="8675615" cy="276999"/>
          </a:xfrm>
        </p:spPr>
        <p:txBody>
          <a:bodyPr tIns="0" anchor="ctr" anchorCtr="0"/>
          <a:lstStyle>
            <a:lvl1pPr algn="r">
              <a:defRPr b="0" cap="all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5094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Transpor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1389" y="263037"/>
            <a:ext cx="8675615" cy="371505"/>
          </a:xfrm>
        </p:spPr>
        <p:txBody>
          <a:bodyPr/>
          <a:lstStyle>
            <a:lvl1pPr algn="l">
              <a:defRPr b="0" cap="all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68082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Ren Energy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41389" y="263037"/>
            <a:ext cx="8675615" cy="371505"/>
          </a:xfrm>
        </p:spPr>
        <p:txBody>
          <a:bodyPr/>
          <a:lstStyle>
            <a:lvl1pPr algn="l">
              <a:defRPr b="0" cap="all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20335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Tourism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1389" y="4175149"/>
            <a:ext cx="8675615" cy="371505"/>
          </a:xfrm>
        </p:spPr>
        <p:txBody>
          <a:bodyPr/>
          <a:lstStyle>
            <a:lvl1pPr algn="r">
              <a:defRPr b="0" cap="all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4315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ollution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1389" y="263037"/>
            <a:ext cx="8675615" cy="371505"/>
          </a:xfrm>
        </p:spPr>
        <p:txBody>
          <a:bodyPr/>
          <a:lstStyle>
            <a:lvl1pPr algn="l">
              <a:defRPr b="0" cap="all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7211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41389" y="238208"/>
            <a:ext cx="8675615" cy="37150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194895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72AFD-B146-48F5-96D3-B4A8BDEADEE0}" type="datetime2">
              <a:rPr lang="en-US" smtClean="0"/>
              <a:pPr/>
              <a:t>Tuesday, January 17, 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 footer can be placed here  I   copyright 2013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88226-E43C-7C4F-8B3E-CE1AE61FD6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731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 Orange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rgbClr val="F26122"/>
              </a:buClr>
              <a:defRPr/>
            </a:lvl1pPr>
            <a:lvl2pPr>
              <a:buClr>
                <a:srgbClr val="F26122"/>
              </a:buClr>
              <a:defRPr/>
            </a:lvl2pPr>
            <a:lvl3pPr>
              <a:buClr>
                <a:srgbClr val="F26122"/>
              </a:buClr>
              <a:defRPr/>
            </a:lvl3pPr>
            <a:lvl4pPr>
              <a:buClr>
                <a:srgbClr val="F26122"/>
              </a:buClr>
              <a:defRPr/>
            </a:lvl4pPr>
            <a:lvl5pPr>
              <a:buClr>
                <a:srgbClr val="F26122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CBC98-01A3-B443-AA97-CC33EA64B200}" type="datetime2">
              <a:rPr lang="en-US" smtClean="0"/>
              <a:pPr/>
              <a:t>Tuesday, January 17, 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A footer can be placed here  I   copyright 2013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88226-E43C-7C4F-8B3E-CE1AE61FD66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41389" y="609635"/>
            <a:ext cx="8675615" cy="307777"/>
          </a:xfrm>
        </p:spPr>
        <p:txBody>
          <a:bodyPr wrap="square">
            <a:spAutoFit/>
          </a:bodyPr>
          <a:lstStyle>
            <a:lvl1pPr marL="0" indent="0">
              <a:buNone/>
              <a:defRPr sz="1400" cap="none">
                <a:solidFill>
                  <a:schemeClr val="accent3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EA71C-8182-42CD-A9FC-E2A39C180380}" type="datetime2">
              <a:rPr lang="en-US" smtClean="0"/>
              <a:pPr/>
              <a:t>Tuesday, January 17, 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 footer can be placed here  I   copyright 2013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88226-E43C-7C4F-8B3E-CE1AE61FD6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60802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Dark Internal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5669" y="3714634"/>
            <a:ext cx="8212666" cy="276999"/>
          </a:xfrm>
        </p:spPr>
        <p:txBody>
          <a:bodyPr wrap="square" lIns="107992" tIns="0" bIns="0" anchor="b" anchorCtr="0">
            <a:spAutoFit/>
          </a:bodyPr>
          <a:lstStyle>
            <a:lvl1pPr algn="ctr">
              <a:defRPr sz="1800" b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5669" y="4038146"/>
            <a:ext cx="8212666" cy="215444"/>
          </a:xfrm>
        </p:spPr>
        <p:txBody>
          <a:bodyPr wrap="square" lIns="107992" tIns="0" bIns="0">
            <a:spAutoFit/>
          </a:bodyPr>
          <a:lstStyle>
            <a:lvl1pPr marL="0" indent="0" algn="ctr">
              <a:buNone/>
              <a:defRPr sz="1400" cap="none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 marL="4571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1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3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621931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5669" y="4938962"/>
            <a:ext cx="8212666" cy="276999"/>
          </a:xfrm>
        </p:spPr>
        <p:txBody>
          <a:bodyPr wrap="square" lIns="107992" tIns="0" bIns="0" anchor="b" anchorCtr="0">
            <a:spAutoFit/>
          </a:bodyPr>
          <a:lstStyle>
            <a:lvl1pPr algn="ctr">
              <a:defRPr sz="1800" b="0">
                <a:solidFill>
                  <a:srgbClr val="1E345E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5669" y="5262490"/>
            <a:ext cx="8212666" cy="215444"/>
          </a:xfrm>
        </p:spPr>
        <p:txBody>
          <a:bodyPr wrap="square" lIns="107992" tIns="0" bIns="0">
            <a:spAutoFit/>
          </a:bodyPr>
          <a:lstStyle>
            <a:lvl1pPr marL="0" indent="0" algn="ctr">
              <a:buNone/>
              <a:defRPr sz="1400" cap="none">
                <a:solidFill>
                  <a:schemeClr val="accent2"/>
                </a:solidFill>
              </a:defRPr>
            </a:lvl1pPr>
            <a:lvl2pPr marL="4571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1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3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467368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Two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67229" y="2359894"/>
            <a:ext cx="4724401" cy="276999"/>
          </a:xfrm>
        </p:spPr>
        <p:txBody>
          <a:bodyPr wrap="square" lIns="107992" tIns="0" bIns="0" anchor="b" anchorCtr="0">
            <a:spAutoFit/>
          </a:bodyPr>
          <a:lstStyle>
            <a:lvl1pPr algn="ctr">
              <a:defRPr sz="1800" b="0">
                <a:solidFill>
                  <a:srgbClr val="1E345E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67229" y="2683422"/>
            <a:ext cx="4724401" cy="215444"/>
          </a:xfrm>
        </p:spPr>
        <p:txBody>
          <a:bodyPr wrap="square" lIns="107992" tIns="0" bIns="0">
            <a:spAutoFit/>
          </a:bodyPr>
          <a:lstStyle>
            <a:lvl1pPr marL="0" indent="0" algn="ctr">
              <a:buNone/>
              <a:defRPr sz="1400" cap="none">
                <a:solidFill>
                  <a:schemeClr val="accent2"/>
                </a:solidFill>
              </a:defRPr>
            </a:lvl1pPr>
            <a:lvl2pPr marL="4571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1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3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681895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Internal Us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5669" y="3714618"/>
            <a:ext cx="8212666" cy="276999"/>
          </a:xfrm>
        </p:spPr>
        <p:txBody>
          <a:bodyPr wrap="square" lIns="107992" tIns="0" bIns="0" anchor="b" anchorCtr="0">
            <a:spAutoFit/>
          </a:bodyPr>
          <a:lstStyle>
            <a:lvl1pPr algn="ctr">
              <a:defRPr sz="1800" b="0">
                <a:solidFill>
                  <a:srgbClr val="1E345E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5669" y="4038146"/>
            <a:ext cx="8212666" cy="215444"/>
          </a:xfrm>
        </p:spPr>
        <p:txBody>
          <a:bodyPr wrap="square" lIns="107992" tIns="0" bIns="0">
            <a:spAutoFit/>
          </a:bodyPr>
          <a:lstStyle>
            <a:lvl1pPr marL="0" indent="0" algn="ctr">
              <a:buNone/>
              <a:defRPr sz="1400" cap="none">
                <a:solidFill>
                  <a:schemeClr val="accent2"/>
                </a:solidFill>
              </a:defRPr>
            </a:lvl1pPr>
            <a:lvl2pPr marL="4571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1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3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823220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5D476-3494-4B12-88FB-D1674B7EA8C5}" type="datetime2">
              <a:rPr lang="en-US" smtClean="0"/>
              <a:pPr/>
              <a:t>Tuesday, January 17, 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#JPIO2015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88226-E43C-7C4F-8B3E-CE1AE61FD6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69744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4CE2A-2205-4A3A-ACC3-4F29BBB7A019}" type="datetime2">
              <a:rPr lang="en-US" smtClean="0"/>
              <a:pPr/>
              <a:t>Tuesday, January 17, 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#JPIO2015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88226-E43C-7C4F-8B3E-CE1AE61FD66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41389" y="609602"/>
            <a:ext cx="8675615" cy="307768"/>
          </a:xfrm>
        </p:spPr>
        <p:txBody>
          <a:bodyPr wrap="square">
            <a:spAutoFit/>
          </a:bodyPr>
          <a:lstStyle>
            <a:lvl1pPr marL="0" indent="0">
              <a:buNone/>
              <a:defRPr sz="1400" cap="none">
                <a:solidFill>
                  <a:schemeClr val="accent2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8500852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 Orange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rgbClr val="F26122"/>
              </a:buClr>
              <a:defRPr/>
            </a:lvl1pPr>
            <a:lvl2pPr>
              <a:buClr>
                <a:srgbClr val="F26122"/>
              </a:buClr>
              <a:defRPr/>
            </a:lvl2pPr>
            <a:lvl3pPr>
              <a:buClr>
                <a:srgbClr val="F26122"/>
              </a:buClr>
              <a:defRPr/>
            </a:lvl3pPr>
            <a:lvl4pPr>
              <a:buClr>
                <a:srgbClr val="F26122"/>
              </a:buClr>
              <a:defRPr/>
            </a:lvl4pPr>
            <a:lvl5pPr>
              <a:buClr>
                <a:srgbClr val="F26122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6FE81-2433-4054-A535-A85BB9C8C5A2}" type="datetime2">
              <a:rPr lang="en-US" smtClean="0"/>
              <a:pPr/>
              <a:t>Tuesday, January 17, 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#JPIO2015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88226-E43C-7C4F-8B3E-CE1AE61FD66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41389" y="609602"/>
            <a:ext cx="8675615" cy="307768"/>
          </a:xfrm>
        </p:spPr>
        <p:txBody>
          <a:bodyPr wrap="square">
            <a:spAutoFit/>
          </a:bodyPr>
          <a:lstStyle>
            <a:lvl1pPr marL="0" indent="0">
              <a:buNone/>
              <a:defRPr sz="1400" cap="none">
                <a:solidFill>
                  <a:schemeClr val="accent3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0535638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 Subtitle Dark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Tx/>
              <a:defRPr>
                <a:solidFill>
                  <a:srgbClr val="FFFFFF"/>
                </a:solidFill>
                <a:effectLst/>
              </a:defRPr>
            </a:lvl1pPr>
            <a:lvl2pPr>
              <a:buClrTx/>
              <a:defRPr>
                <a:solidFill>
                  <a:srgbClr val="FFFFFF"/>
                </a:solidFill>
                <a:effectLst/>
              </a:defRPr>
            </a:lvl2pPr>
            <a:lvl3pPr>
              <a:buClrTx/>
              <a:defRPr>
                <a:solidFill>
                  <a:srgbClr val="FFFFFF"/>
                </a:solidFill>
                <a:effectLst/>
              </a:defRPr>
            </a:lvl3pPr>
            <a:lvl4pPr>
              <a:buClrTx/>
              <a:defRPr>
                <a:solidFill>
                  <a:srgbClr val="FFFFFF"/>
                </a:solidFill>
                <a:effectLst/>
              </a:defRPr>
            </a:lvl4pPr>
            <a:lvl5pPr>
              <a:buClrTx/>
              <a:defRPr>
                <a:solidFill>
                  <a:srgbClr val="FFFFFF"/>
                </a:solidFill>
                <a:effectLst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  <a:effectLst/>
              </a:defRPr>
            </a:lvl1pPr>
          </a:lstStyle>
          <a:p>
            <a:fld id="{00655B9C-74F3-4E13-80D2-536EF3B442B1}" type="datetime2">
              <a:rPr lang="en-US" smtClean="0">
                <a:solidFill>
                  <a:srgbClr val="1E345E"/>
                </a:solidFill>
              </a:rPr>
              <a:pPr/>
              <a:t>Tuesday, January 17, 2017</a:t>
            </a:fld>
            <a:endParaRPr lang="en-US">
              <a:solidFill>
                <a:srgbClr val="1E345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  <a:effectLst/>
              </a:defRPr>
            </a:lvl1pPr>
          </a:lstStyle>
          <a:p>
            <a:r>
              <a:rPr lang="en-US" smtClean="0">
                <a:solidFill>
                  <a:srgbClr val="1E345E"/>
                </a:solidFill>
              </a:rPr>
              <a:t>#JPIO2015 </a:t>
            </a:r>
            <a:endParaRPr lang="en-US">
              <a:solidFill>
                <a:srgbClr val="1E345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  <a:effectLst/>
              </a:defRPr>
            </a:lvl1pPr>
          </a:lstStyle>
          <a:p>
            <a:fld id="{A4688226-E43C-7C4F-8B3E-CE1AE61FD662}" type="slidenum">
              <a:rPr lang="en-US" smtClean="0">
                <a:solidFill>
                  <a:srgbClr val="1E345E"/>
                </a:solidFill>
              </a:rPr>
              <a:pPr/>
              <a:t>‹#›</a:t>
            </a:fld>
            <a:endParaRPr lang="en-US">
              <a:solidFill>
                <a:srgbClr val="1E345E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41384" y="609602"/>
            <a:ext cx="8675616" cy="307768"/>
          </a:xfrm>
        </p:spPr>
        <p:txBody>
          <a:bodyPr wrap="square">
            <a:spAutoFit/>
          </a:bodyPr>
          <a:lstStyle>
            <a:lvl1pPr marL="0" indent="0">
              <a:buNone/>
              <a:defRPr sz="1400" cap="none">
                <a:solidFill>
                  <a:srgbClr val="FFFFFF"/>
                </a:solidFill>
                <a:effectLst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0028639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ubl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ontent Placeholder 18"/>
          <p:cNvSpPr>
            <a:spLocks noGrp="1"/>
          </p:cNvSpPr>
          <p:nvPr>
            <p:ph sz="quarter" idx="16"/>
          </p:nvPr>
        </p:nvSpPr>
        <p:spPr>
          <a:xfrm>
            <a:off x="341384" y="1470806"/>
            <a:ext cx="4230616" cy="3501526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1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84E3B-3669-461D-BC9E-486B70A96FB9}" type="datetime2">
              <a:rPr lang="en-US" smtClean="0"/>
              <a:pPr/>
              <a:t>Tuesday, January 17, 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#JPIO2015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88226-E43C-7C4F-8B3E-CE1AE61FD66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Content Placeholder 18"/>
          <p:cNvSpPr>
            <a:spLocks noGrp="1"/>
          </p:cNvSpPr>
          <p:nvPr>
            <p:ph sz="quarter" idx="17"/>
          </p:nvPr>
        </p:nvSpPr>
        <p:spPr>
          <a:xfrm>
            <a:off x="4786384" y="1470806"/>
            <a:ext cx="4230616" cy="3501526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1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41384" y="609602"/>
            <a:ext cx="8675616" cy="307768"/>
          </a:xfrm>
        </p:spPr>
        <p:txBody>
          <a:bodyPr wrap="square">
            <a:spAutoFit/>
          </a:bodyPr>
          <a:lstStyle>
            <a:lvl1pPr marL="0" indent="0">
              <a:buNone/>
              <a:defRPr sz="1400" cap="none">
                <a:solidFill>
                  <a:schemeClr val="accent2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7" name="Text Placeholder 11"/>
          <p:cNvSpPr>
            <a:spLocks noGrp="1"/>
          </p:cNvSpPr>
          <p:nvPr>
            <p:ph type="body" sz="quarter" idx="20"/>
          </p:nvPr>
        </p:nvSpPr>
        <p:spPr>
          <a:xfrm>
            <a:off x="341384" y="1153870"/>
            <a:ext cx="4230616" cy="249036"/>
          </a:xfrm>
          <a:gradFill flip="none" rotWithShape="1">
            <a:gsLst>
              <a:gs pos="0">
                <a:schemeClr val="accent3">
                  <a:lumMod val="50000"/>
                </a:schemeClr>
              </a:gs>
              <a:gs pos="100000">
                <a:schemeClr val="accent3"/>
              </a:gs>
            </a:gsLst>
            <a:lin ang="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7992" rIns="0" rtlCol="0" anchor="ctr">
            <a:normAutofit/>
          </a:bodyPr>
          <a:lstStyle>
            <a:lvl1pPr marL="0" indent="0" algn="l" defTabSz="457163" rtl="0" eaLnBrk="1" latinLnBrk="0" hangingPunct="1">
              <a:buNone/>
              <a:defRPr lang="en-US" sz="1200" kern="1200" cap="none" dirty="0" smtClean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8" name="Text Placeholder 11"/>
          <p:cNvSpPr>
            <a:spLocks noGrp="1"/>
          </p:cNvSpPr>
          <p:nvPr>
            <p:ph type="body" sz="quarter" idx="21"/>
          </p:nvPr>
        </p:nvSpPr>
        <p:spPr>
          <a:xfrm>
            <a:off x="4786384" y="1153870"/>
            <a:ext cx="4230616" cy="249036"/>
          </a:xfrm>
          <a:gradFill flip="none" rotWithShape="1">
            <a:gsLst>
              <a:gs pos="0">
                <a:schemeClr val="accent3">
                  <a:lumMod val="50000"/>
                </a:schemeClr>
              </a:gs>
              <a:gs pos="100000">
                <a:schemeClr val="accent3"/>
              </a:gs>
            </a:gsLst>
            <a:lin ang="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107992" tIns="45716" rIns="0" bIns="45716" rtlCol="0" anchor="ctr">
            <a:normAutofit/>
          </a:bodyPr>
          <a:lstStyle>
            <a:lvl1pPr marL="0" indent="0" algn="l" defTabSz="457163" rtl="0" eaLnBrk="1" latinLnBrk="0" hangingPunct="1">
              <a:buNone/>
              <a:defRPr lang="en-US" sz="1200" kern="1200" cap="none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marL="0" lvl="0" indent="0" algn="l" defTabSz="457163" rtl="0" eaLnBrk="1" latinLnBrk="0" hangingPunct="1">
              <a:spcBef>
                <a:spcPct val="20000"/>
              </a:spcBef>
              <a:buClr>
                <a:schemeClr val="accent2"/>
              </a:buClr>
              <a:buSzPct val="50000"/>
              <a:buFont typeface="Courier New"/>
              <a:buNone/>
            </a:pPr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183799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 Subtitle Dark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Tx/>
              <a:defRPr>
                <a:solidFill>
                  <a:srgbClr val="FFFFFF"/>
                </a:solidFill>
                <a:effectLst/>
              </a:defRPr>
            </a:lvl1pPr>
            <a:lvl2pPr>
              <a:buClrTx/>
              <a:defRPr>
                <a:solidFill>
                  <a:srgbClr val="FFFFFF"/>
                </a:solidFill>
                <a:effectLst/>
              </a:defRPr>
            </a:lvl2pPr>
            <a:lvl3pPr>
              <a:buClrTx/>
              <a:defRPr>
                <a:solidFill>
                  <a:srgbClr val="FFFFFF"/>
                </a:solidFill>
                <a:effectLst/>
              </a:defRPr>
            </a:lvl3pPr>
            <a:lvl4pPr>
              <a:buClrTx/>
              <a:defRPr>
                <a:solidFill>
                  <a:srgbClr val="FFFFFF"/>
                </a:solidFill>
                <a:effectLst/>
              </a:defRPr>
            </a:lvl4pPr>
            <a:lvl5pPr>
              <a:buClrTx/>
              <a:defRPr>
                <a:solidFill>
                  <a:srgbClr val="FFFFFF"/>
                </a:solidFill>
                <a:effectLst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  <a:effectLst/>
              </a:defRPr>
            </a:lvl1pPr>
          </a:lstStyle>
          <a:p>
            <a:fld id="{212CBC98-01A3-B443-AA97-CC33EA64B200}" type="datetime2">
              <a:rPr lang="en-US" smtClean="0"/>
              <a:pPr/>
              <a:t>Tuesday, January 17, 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  <a:effectLst/>
              </a:defRPr>
            </a:lvl1pPr>
          </a:lstStyle>
          <a:p>
            <a:r>
              <a:rPr lang="en-US" dirty="0" smtClean="0"/>
              <a:t>A footer can be placed here  I   copyright 2013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  <a:effectLst/>
              </a:defRPr>
            </a:lvl1pPr>
          </a:lstStyle>
          <a:p>
            <a:fld id="{A4688226-E43C-7C4F-8B3E-CE1AE61FD66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41384" y="609635"/>
            <a:ext cx="8675616" cy="307777"/>
          </a:xfrm>
        </p:spPr>
        <p:txBody>
          <a:bodyPr wrap="square">
            <a:spAutoFit/>
          </a:bodyPr>
          <a:lstStyle>
            <a:lvl1pPr marL="0" indent="0">
              <a:buNone/>
              <a:defRPr sz="1400" cap="none">
                <a:solidFill>
                  <a:srgbClr val="FFFFFF"/>
                </a:solidFill>
                <a:effectLst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ipl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BD7A3-7DAF-4C31-BB39-1297E6A7BE13}" type="datetime2">
              <a:rPr lang="en-US" smtClean="0"/>
              <a:pPr/>
              <a:t>Tuesday, January 17, 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#JPIO2015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88226-E43C-7C4F-8B3E-CE1AE61FD66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9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41384" y="609602"/>
            <a:ext cx="8675616" cy="307768"/>
          </a:xfrm>
        </p:spPr>
        <p:txBody>
          <a:bodyPr wrap="square">
            <a:spAutoFit/>
          </a:bodyPr>
          <a:lstStyle>
            <a:lvl1pPr marL="0" indent="0">
              <a:buNone/>
              <a:defRPr sz="1400" cap="none">
                <a:solidFill>
                  <a:srgbClr val="1E689C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Content Placeholder 18"/>
          <p:cNvSpPr>
            <a:spLocks noGrp="1"/>
          </p:cNvSpPr>
          <p:nvPr>
            <p:ph sz="quarter" idx="17"/>
          </p:nvPr>
        </p:nvSpPr>
        <p:spPr>
          <a:xfrm>
            <a:off x="4786384" y="1470806"/>
            <a:ext cx="4230616" cy="3501526"/>
          </a:xfrm>
        </p:spPr>
        <p:txBody>
          <a:bodyPr anchor="ctr" anchorCtr="0">
            <a:normAutofit/>
          </a:bodyPr>
          <a:lstStyle>
            <a:lvl1pPr>
              <a:defRPr sz="1200"/>
            </a:lvl1pPr>
            <a:lvl2pPr>
              <a:defRPr sz="11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2" name="Content Placeholder 18"/>
          <p:cNvSpPr>
            <a:spLocks noGrp="1"/>
          </p:cNvSpPr>
          <p:nvPr>
            <p:ph sz="quarter" idx="16"/>
          </p:nvPr>
        </p:nvSpPr>
        <p:spPr>
          <a:xfrm>
            <a:off x="341384" y="1470807"/>
            <a:ext cx="4230616" cy="1492527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1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4" name="Text Placeholder 11"/>
          <p:cNvSpPr>
            <a:spLocks noGrp="1"/>
          </p:cNvSpPr>
          <p:nvPr>
            <p:ph type="body" sz="quarter" idx="15"/>
          </p:nvPr>
        </p:nvSpPr>
        <p:spPr>
          <a:xfrm>
            <a:off x="341384" y="1153870"/>
            <a:ext cx="4230616" cy="249036"/>
          </a:xfrm>
          <a:gradFill flip="none" rotWithShape="1">
            <a:gsLst>
              <a:gs pos="0">
                <a:schemeClr val="accent3">
                  <a:lumMod val="50000"/>
                </a:schemeClr>
              </a:gs>
              <a:gs pos="100000">
                <a:schemeClr val="accent3"/>
              </a:gs>
            </a:gsLst>
            <a:lin ang="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107992" tIns="45716" rIns="0" bIns="45716" rtlCol="0" anchor="ctr">
            <a:normAutofit/>
          </a:bodyPr>
          <a:lstStyle>
            <a:lvl1pPr marL="0" indent="0" algn="l" defTabSz="457163" rtl="0" eaLnBrk="1" latinLnBrk="0" hangingPunct="1">
              <a:buNone/>
              <a:defRPr lang="en-US" sz="1200" kern="1200" cap="none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marL="0" lvl="0" indent="0" algn="l" defTabSz="457163" rtl="0" eaLnBrk="1" latinLnBrk="0" hangingPunct="1">
              <a:spcBef>
                <a:spcPct val="20000"/>
              </a:spcBef>
              <a:buClr>
                <a:schemeClr val="accent2"/>
              </a:buClr>
              <a:buSzPct val="50000"/>
              <a:buFont typeface="Courier New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29" name="Content Placeholder 18"/>
          <p:cNvSpPr>
            <a:spLocks noGrp="1"/>
          </p:cNvSpPr>
          <p:nvPr>
            <p:ph sz="quarter" idx="19"/>
          </p:nvPr>
        </p:nvSpPr>
        <p:spPr>
          <a:xfrm>
            <a:off x="341384" y="3479807"/>
            <a:ext cx="4230616" cy="1492527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1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30" name="Text Placeholder 11"/>
          <p:cNvSpPr>
            <a:spLocks noGrp="1"/>
          </p:cNvSpPr>
          <p:nvPr>
            <p:ph type="body" sz="quarter" idx="20"/>
          </p:nvPr>
        </p:nvSpPr>
        <p:spPr>
          <a:xfrm>
            <a:off x="341384" y="3162869"/>
            <a:ext cx="4230616" cy="249036"/>
          </a:xfrm>
          <a:gradFill flip="none" rotWithShape="1">
            <a:gsLst>
              <a:gs pos="0">
                <a:schemeClr val="accent3">
                  <a:lumMod val="50000"/>
                </a:schemeClr>
              </a:gs>
              <a:gs pos="100000">
                <a:schemeClr val="accent3"/>
              </a:gs>
            </a:gsLst>
            <a:lin ang="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107992" tIns="45716" rIns="0" bIns="45716" rtlCol="0" anchor="ctr">
            <a:normAutofit/>
          </a:bodyPr>
          <a:lstStyle>
            <a:lvl1pPr marL="0" indent="0" algn="l" defTabSz="457163" rtl="0" eaLnBrk="1" latinLnBrk="0" hangingPunct="1">
              <a:buNone/>
              <a:defRPr lang="en-US" sz="1200" kern="1200" cap="none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marL="0" lvl="0" indent="0" algn="l" defTabSz="457163" rtl="0" eaLnBrk="1" latinLnBrk="0" hangingPunct="1">
              <a:spcBef>
                <a:spcPct val="20000"/>
              </a:spcBef>
              <a:buClr>
                <a:schemeClr val="accent2"/>
              </a:buClr>
              <a:buSzPct val="50000"/>
              <a:buFont typeface="Courier New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3" name="Text Placeholder 11"/>
          <p:cNvSpPr>
            <a:spLocks noGrp="1"/>
          </p:cNvSpPr>
          <p:nvPr>
            <p:ph type="body" sz="quarter" idx="21"/>
          </p:nvPr>
        </p:nvSpPr>
        <p:spPr>
          <a:xfrm>
            <a:off x="4786384" y="1153870"/>
            <a:ext cx="4230616" cy="249036"/>
          </a:xfrm>
          <a:gradFill flip="none" rotWithShape="1">
            <a:gsLst>
              <a:gs pos="0">
                <a:schemeClr val="accent3">
                  <a:lumMod val="50000"/>
                </a:schemeClr>
              </a:gs>
              <a:gs pos="100000">
                <a:schemeClr val="accent3"/>
              </a:gs>
            </a:gsLst>
            <a:lin ang="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107992" tIns="45716" rIns="0" bIns="45716" rtlCol="0" anchor="ctr">
            <a:normAutofit/>
          </a:bodyPr>
          <a:lstStyle>
            <a:lvl1pPr marL="0" indent="0" algn="l" defTabSz="457163" rtl="0" eaLnBrk="1" latinLnBrk="0" hangingPunct="1">
              <a:buNone/>
              <a:defRPr lang="en-US" sz="1200" kern="1200" cap="none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marL="0" lvl="0" indent="0" algn="l" defTabSz="457163" rtl="0" eaLnBrk="1" latinLnBrk="0" hangingPunct="1">
              <a:spcBef>
                <a:spcPct val="20000"/>
              </a:spcBef>
              <a:buClr>
                <a:schemeClr val="accent2"/>
              </a:buClr>
              <a:buSzPct val="50000"/>
              <a:buFont typeface="Courier New"/>
              <a:buNone/>
            </a:pPr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7753069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adrupl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DB6BE-47E5-42AD-A463-46178AF4C575}" type="datetime2">
              <a:rPr lang="en-US" smtClean="0"/>
              <a:pPr/>
              <a:t>Tuesday, January 17, 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#JPIO2015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88226-E43C-7C4F-8B3E-CE1AE61FD66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9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41384" y="609602"/>
            <a:ext cx="8675616" cy="307768"/>
          </a:xfrm>
        </p:spPr>
        <p:txBody>
          <a:bodyPr wrap="square">
            <a:spAutoFit/>
          </a:bodyPr>
          <a:lstStyle>
            <a:lvl1pPr marL="0" indent="0">
              <a:buNone/>
              <a:defRPr sz="1400" cap="none">
                <a:solidFill>
                  <a:srgbClr val="1E689C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Content Placeholder 18"/>
          <p:cNvSpPr>
            <a:spLocks noGrp="1"/>
          </p:cNvSpPr>
          <p:nvPr>
            <p:ph sz="quarter" idx="16"/>
          </p:nvPr>
        </p:nvSpPr>
        <p:spPr>
          <a:xfrm>
            <a:off x="341384" y="1470807"/>
            <a:ext cx="4230616" cy="1492527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1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6" name="Text Placeholder 11"/>
          <p:cNvSpPr>
            <a:spLocks noGrp="1"/>
          </p:cNvSpPr>
          <p:nvPr>
            <p:ph type="body" sz="quarter" idx="15"/>
          </p:nvPr>
        </p:nvSpPr>
        <p:spPr>
          <a:xfrm>
            <a:off x="341384" y="1153870"/>
            <a:ext cx="4230616" cy="249036"/>
          </a:xfrm>
          <a:gradFill flip="none" rotWithShape="1">
            <a:gsLst>
              <a:gs pos="0">
                <a:schemeClr val="accent3">
                  <a:lumMod val="50000"/>
                </a:schemeClr>
              </a:gs>
              <a:gs pos="100000">
                <a:schemeClr val="accent3"/>
              </a:gs>
            </a:gsLst>
            <a:lin ang="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107992" tIns="45716" rIns="0" bIns="45716" rtlCol="0" anchor="ctr">
            <a:normAutofit/>
          </a:bodyPr>
          <a:lstStyle>
            <a:lvl1pPr marL="0" indent="0" algn="l" defTabSz="457163" rtl="0" eaLnBrk="1" latinLnBrk="0" hangingPunct="1">
              <a:buNone/>
              <a:defRPr lang="en-US" sz="1200" kern="1200" cap="none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marL="0" lvl="0" indent="0" algn="l" defTabSz="457163" rtl="0" eaLnBrk="1" latinLnBrk="0" hangingPunct="1">
              <a:spcBef>
                <a:spcPct val="20000"/>
              </a:spcBef>
              <a:buClr>
                <a:schemeClr val="accent2"/>
              </a:buClr>
              <a:buSzPct val="50000"/>
              <a:buFont typeface="Courier New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27" name="Content Placeholder 18"/>
          <p:cNvSpPr>
            <a:spLocks noGrp="1"/>
          </p:cNvSpPr>
          <p:nvPr>
            <p:ph sz="quarter" idx="19"/>
          </p:nvPr>
        </p:nvSpPr>
        <p:spPr>
          <a:xfrm>
            <a:off x="341384" y="3479807"/>
            <a:ext cx="4230616" cy="1492527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1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8" name="Text Placeholder 11"/>
          <p:cNvSpPr>
            <a:spLocks noGrp="1"/>
          </p:cNvSpPr>
          <p:nvPr>
            <p:ph type="body" sz="quarter" idx="20"/>
          </p:nvPr>
        </p:nvSpPr>
        <p:spPr>
          <a:xfrm>
            <a:off x="341384" y="3162869"/>
            <a:ext cx="4230616" cy="249036"/>
          </a:xfrm>
          <a:gradFill flip="none" rotWithShape="1">
            <a:gsLst>
              <a:gs pos="0">
                <a:schemeClr val="accent3">
                  <a:lumMod val="50000"/>
                </a:schemeClr>
              </a:gs>
              <a:gs pos="100000">
                <a:schemeClr val="accent3"/>
              </a:gs>
            </a:gsLst>
            <a:lin ang="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107992" tIns="45716" rIns="0" bIns="45716" rtlCol="0" anchor="ctr">
            <a:normAutofit/>
          </a:bodyPr>
          <a:lstStyle>
            <a:lvl1pPr marL="0" indent="0" algn="l" defTabSz="457163" rtl="0" eaLnBrk="1" latinLnBrk="0" hangingPunct="1">
              <a:buNone/>
              <a:defRPr lang="en-US" sz="1200" kern="1200" cap="none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marL="0" lvl="0" indent="0" algn="l" defTabSz="457163" rtl="0" eaLnBrk="1" latinLnBrk="0" hangingPunct="1">
              <a:spcBef>
                <a:spcPct val="20000"/>
              </a:spcBef>
              <a:buClr>
                <a:schemeClr val="accent2"/>
              </a:buClr>
              <a:buSzPct val="50000"/>
              <a:buFont typeface="Courier New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4" name="Content Placeholder 18"/>
          <p:cNvSpPr>
            <a:spLocks noGrp="1"/>
          </p:cNvSpPr>
          <p:nvPr>
            <p:ph sz="quarter" idx="21"/>
          </p:nvPr>
        </p:nvSpPr>
        <p:spPr>
          <a:xfrm>
            <a:off x="4786383" y="1470807"/>
            <a:ext cx="4230616" cy="1492527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1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Text Placeholder 11"/>
          <p:cNvSpPr>
            <a:spLocks noGrp="1"/>
          </p:cNvSpPr>
          <p:nvPr>
            <p:ph type="body" sz="quarter" idx="22"/>
          </p:nvPr>
        </p:nvSpPr>
        <p:spPr>
          <a:xfrm>
            <a:off x="4786383" y="1153870"/>
            <a:ext cx="4230616" cy="249036"/>
          </a:xfrm>
          <a:gradFill flip="none" rotWithShape="1">
            <a:gsLst>
              <a:gs pos="0">
                <a:schemeClr val="accent3">
                  <a:lumMod val="50000"/>
                </a:schemeClr>
              </a:gs>
              <a:gs pos="100000">
                <a:schemeClr val="accent3"/>
              </a:gs>
            </a:gsLst>
            <a:lin ang="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107992" tIns="45716" rIns="0" bIns="45716" rtlCol="0" anchor="ctr">
            <a:normAutofit/>
          </a:bodyPr>
          <a:lstStyle>
            <a:lvl1pPr marL="0" indent="0" algn="l" defTabSz="457163" rtl="0" eaLnBrk="1" latinLnBrk="0" hangingPunct="1">
              <a:buNone/>
              <a:defRPr lang="en-US" sz="1200" kern="1200" cap="none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marL="0" lvl="0" indent="0" algn="l" defTabSz="457163" rtl="0" eaLnBrk="1" latinLnBrk="0" hangingPunct="1">
              <a:spcBef>
                <a:spcPct val="20000"/>
              </a:spcBef>
              <a:buClr>
                <a:schemeClr val="accent2"/>
              </a:buClr>
              <a:buSzPct val="50000"/>
              <a:buFont typeface="Courier New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6" name="Content Placeholder 18"/>
          <p:cNvSpPr>
            <a:spLocks noGrp="1"/>
          </p:cNvSpPr>
          <p:nvPr>
            <p:ph sz="quarter" idx="23"/>
          </p:nvPr>
        </p:nvSpPr>
        <p:spPr>
          <a:xfrm>
            <a:off x="4786383" y="3479807"/>
            <a:ext cx="4230616" cy="1492527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1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7" name="Text Placeholder 11"/>
          <p:cNvSpPr>
            <a:spLocks noGrp="1"/>
          </p:cNvSpPr>
          <p:nvPr>
            <p:ph type="body" sz="quarter" idx="24"/>
          </p:nvPr>
        </p:nvSpPr>
        <p:spPr>
          <a:xfrm>
            <a:off x="4786383" y="3162869"/>
            <a:ext cx="4230616" cy="249036"/>
          </a:xfrm>
          <a:gradFill flip="none" rotWithShape="1">
            <a:gsLst>
              <a:gs pos="0">
                <a:schemeClr val="accent3">
                  <a:lumMod val="50000"/>
                </a:schemeClr>
              </a:gs>
              <a:gs pos="100000">
                <a:schemeClr val="accent3"/>
              </a:gs>
            </a:gsLst>
            <a:lin ang="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107992" tIns="45716" rIns="0" bIns="45716" rtlCol="0" anchor="ctr">
            <a:normAutofit/>
          </a:bodyPr>
          <a:lstStyle>
            <a:lvl1pPr marL="0" indent="0" algn="l" defTabSz="457163" rtl="0" eaLnBrk="1" latinLnBrk="0" hangingPunct="1">
              <a:buNone/>
              <a:defRPr lang="en-US" sz="1200" kern="1200" cap="none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marL="0" lvl="0" indent="0" algn="l" defTabSz="457163" rtl="0" eaLnBrk="1" latinLnBrk="0" hangingPunct="1">
              <a:spcBef>
                <a:spcPct val="20000"/>
              </a:spcBef>
              <a:buClr>
                <a:schemeClr val="accent2"/>
              </a:buClr>
              <a:buSzPct val="50000"/>
              <a:buFont typeface="Courier New"/>
              <a:buNone/>
            </a:pPr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3155346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Marine Biology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1389" y="3582464"/>
            <a:ext cx="8675615" cy="371505"/>
          </a:xfrm>
        </p:spPr>
        <p:txBody>
          <a:bodyPr/>
          <a:lstStyle>
            <a:lvl1pPr algn="r">
              <a:defRPr b="0" cap="all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46620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Fish&amp;Aqua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1389" y="2590831"/>
            <a:ext cx="8675615" cy="276999"/>
          </a:xfrm>
        </p:spPr>
        <p:txBody>
          <a:bodyPr tIns="0" anchor="ctr" anchorCtr="0"/>
          <a:lstStyle>
            <a:lvl1pPr algn="r">
              <a:defRPr b="0" cap="all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54515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Transpor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1389" y="263020"/>
            <a:ext cx="8675615" cy="371505"/>
          </a:xfrm>
        </p:spPr>
        <p:txBody>
          <a:bodyPr/>
          <a:lstStyle>
            <a:lvl1pPr algn="l">
              <a:defRPr b="0" cap="all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60018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Ren Energy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41389" y="263020"/>
            <a:ext cx="8675615" cy="371505"/>
          </a:xfrm>
        </p:spPr>
        <p:txBody>
          <a:bodyPr/>
          <a:lstStyle>
            <a:lvl1pPr algn="l">
              <a:defRPr b="0" cap="all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22343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Tourism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1389" y="4175133"/>
            <a:ext cx="8675615" cy="371505"/>
          </a:xfrm>
        </p:spPr>
        <p:txBody>
          <a:bodyPr/>
          <a:lstStyle>
            <a:lvl1pPr algn="r">
              <a:defRPr b="0" cap="all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44794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ollution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1389" y="263020"/>
            <a:ext cx="8675615" cy="371505"/>
          </a:xfrm>
        </p:spPr>
        <p:txBody>
          <a:bodyPr/>
          <a:lstStyle>
            <a:lvl1pPr algn="l">
              <a:defRPr b="0" cap="all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20808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41389" y="238192"/>
            <a:ext cx="8675615" cy="37150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328849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67800-3142-4AC4-A4AA-3A609035C871}" type="datetime2">
              <a:rPr lang="en-US" smtClean="0"/>
              <a:pPr/>
              <a:t>Tuesday, January 17, 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#JPIO2015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88226-E43C-7C4F-8B3E-CE1AE61FD6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1070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ubl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ontent Placeholder 18"/>
          <p:cNvSpPr>
            <a:spLocks noGrp="1"/>
          </p:cNvSpPr>
          <p:nvPr>
            <p:ph sz="quarter" idx="16"/>
          </p:nvPr>
        </p:nvSpPr>
        <p:spPr>
          <a:xfrm>
            <a:off x="341384" y="1470806"/>
            <a:ext cx="4230616" cy="3501526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100"/>
            </a:lvl2pPr>
            <a:lvl3pPr>
              <a:defRPr sz="105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FCF99-359F-6740-BA33-4BED459F8CEA}" type="datetime2">
              <a:rPr lang="en-US" smtClean="0"/>
              <a:pPr/>
              <a:t>Tuesday, January 17, 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A footer can be placed here  I   copyright 2013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88226-E43C-7C4F-8B3E-CE1AE61FD66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Content Placeholder 18"/>
          <p:cNvSpPr>
            <a:spLocks noGrp="1"/>
          </p:cNvSpPr>
          <p:nvPr>
            <p:ph sz="quarter" idx="17"/>
          </p:nvPr>
        </p:nvSpPr>
        <p:spPr>
          <a:xfrm>
            <a:off x="4786384" y="1470806"/>
            <a:ext cx="4230616" cy="3501526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100"/>
            </a:lvl2pPr>
            <a:lvl3pPr>
              <a:defRPr sz="105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41384" y="609635"/>
            <a:ext cx="8675616" cy="307777"/>
          </a:xfrm>
        </p:spPr>
        <p:txBody>
          <a:bodyPr wrap="square">
            <a:spAutoFit/>
          </a:bodyPr>
          <a:lstStyle>
            <a:lvl1pPr marL="0" indent="0">
              <a:buNone/>
              <a:defRPr sz="1400" cap="none">
                <a:solidFill>
                  <a:schemeClr val="accent2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7" name="Text Placeholder 11"/>
          <p:cNvSpPr>
            <a:spLocks noGrp="1"/>
          </p:cNvSpPr>
          <p:nvPr>
            <p:ph type="body" sz="quarter" idx="20"/>
          </p:nvPr>
        </p:nvSpPr>
        <p:spPr>
          <a:xfrm>
            <a:off x="341384" y="1153870"/>
            <a:ext cx="4230616" cy="249036"/>
          </a:xfrm>
          <a:gradFill flip="none" rotWithShape="1">
            <a:gsLst>
              <a:gs pos="0">
                <a:schemeClr val="accent3">
                  <a:lumMod val="50000"/>
                </a:schemeClr>
              </a:gs>
              <a:gs pos="100000">
                <a:schemeClr val="accent3"/>
              </a:gs>
            </a:gsLst>
            <a:lin ang="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8000" rIns="0" rtlCol="0" anchor="ctr">
            <a:normAutofit/>
          </a:bodyPr>
          <a:lstStyle>
            <a:lvl1pPr marL="0" indent="0" algn="l" defTabSz="457200" rtl="0" eaLnBrk="1" latinLnBrk="0" hangingPunct="1">
              <a:buNone/>
              <a:defRPr lang="en-US" sz="1200" kern="1200" cap="none" dirty="0" smtClean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8" name="Text Placeholder 11"/>
          <p:cNvSpPr>
            <a:spLocks noGrp="1"/>
          </p:cNvSpPr>
          <p:nvPr>
            <p:ph type="body" sz="quarter" idx="21"/>
          </p:nvPr>
        </p:nvSpPr>
        <p:spPr>
          <a:xfrm>
            <a:off x="4786384" y="1153870"/>
            <a:ext cx="4230616" cy="249036"/>
          </a:xfrm>
          <a:gradFill flip="none" rotWithShape="1">
            <a:gsLst>
              <a:gs pos="0">
                <a:schemeClr val="accent3">
                  <a:lumMod val="50000"/>
                </a:schemeClr>
              </a:gs>
              <a:gs pos="100000">
                <a:schemeClr val="accent3"/>
              </a:gs>
            </a:gsLst>
            <a:lin ang="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108000" tIns="45720" rIns="0" bIns="45720" rtlCol="0" anchor="ctr">
            <a:normAutofit/>
          </a:bodyPr>
          <a:lstStyle>
            <a:lvl1pPr marL="0" indent="0" algn="l" defTabSz="457200" rtl="0" eaLnBrk="1" latinLnBrk="0" hangingPunct="1">
              <a:buNone/>
              <a:defRPr lang="en-US" sz="1200" kern="1200" cap="none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marL="0" lvl="0" indent="0" algn="l" defTabSz="457200" rtl="0" eaLnBrk="1" latinLnBrk="0" hangingPunct="1">
              <a:spcBef>
                <a:spcPct val="20000"/>
              </a:spcBef>
              <a:buClr>
                <a:schemeClr val="accent2"/>
              </a:buClr>
              <a:buSzPct val="50000"/>
              <a:buFont typeface="Courier New"/>
              <a:buNone/>
            </a:pPr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F5A7D-517C-4913-8207-0BC9AFC6494B}" type="datetime2">
              <a:rPr lang="en-US" smtClean="0"/>
              <a:pPr/>
              <a:t>Tuesday, January 17, 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#JPIO2015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88226-E43C-7C4F-8B3E-CE1AE61FD6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5277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Dark Internal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5669" y="3714618"/>
            <a:ext cx="8212666" cy="276999"/>
          </a:xfrm>
        </p:spPr>
        <p:txBody>
          <a:bodyPr wrap="square" lIns="107992" tIns="0" bIns="0" anchor="b" anchorCtr="0">
            <a:spAutoFit/>
          </a:bodyPr>
          <a:lstStyle>
            <a:lvl1pPr algn="ctr">
              <a:defRPr sz="1800" b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5669" y="4038146"/>
            <a:ext cx="8212666" cy="215444"/>
          </a:xfrm>
        </p:spPr>
        <p:txBody>
          <a:bodyPr wrap="square" lIns="107992" tIns="0" bIns="0">
            <a:spAutoFit/>
          </a:bodyPr>
          <a:lstStyle>
            <a:lvl1pPr marL="0" indent="0" algn="ctr">
              <a:buNone/>
              <a:defRPr sz="1400" cap="none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 marL="4571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1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3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006225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628907"/>
            <a:ext cx="7772400" cy="37150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73923-57CA-4204-84CE-2156CC87936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17/01/2017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E6F15-C45D-4326-BF3F-D148DAD62F9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125863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6"/>
          <p:cNvSpPr>
            <a:spLocks noGrp="1" noChangeArrowheads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6" name="Rectangle 1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B04F8F-2DAB-4B5D-BAA1-4ACB2899C914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73762616"/>
      </p:ext>
    </p:extLst>
  </p:cSld>
  <p:clrMapOvr>
    <a:masterClrMapping/>
  </p:clrMapOvr>
  <p:transition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5667" y="4938935"/>
            <a:ext cx="8212666" cy="276999"/>
          </a:xfrm>
        </p:spPr>
        <p:txBody>
          <a:bodyPr wrap="square" lIns="108000" tIns="0" bIns="0" anchor="b" anchorCtr="0">
            <a:spAutoFit/>
          </a:bodyPr>
          <a:lstStyle>
            <a:lvl1pPr algn="ctr">
              <a:defRPr sz="1800" b="0">
                <a:solidFill>
                  <a:srgbClr val="1E345E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5667" y="5262490"/>
            <a:ext cx="8212666" cy="215444"/>
          </a:xfrm>
        </p:spPr>
        <p:txBody>
          <a:bodyPr wrap="square" lIns="108000" tIns="0" bIns="0">
            <a:spAutoFit/>
          </a:bodyPr>
          <a:lstStyle>
            <a:lvl1pPr marL="0" indent="0" algn="ctr">
              <a:buNone/>
              <a:defRPr sz="1400" cap="none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681568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Two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67219" y="2359868"/>
            <a:ext cx="4724401" cy="276999"/>
          </a:xfrm>
        </p:spPr>
        <p:txBody>
          <a:bodyPr wrap="square" lIns="108000" tIns="0" bIns="0" anchor="b" anchorCtr="0">
            <a:spAutoFit/>
          </a:bodyPr>
          <a:lstStyle>
            <a:lvl1pPr algn="ctr">
              <a:defRPr sz="1800" b="0">
                <a:solidFill>
                  <a:srgbClr val="1E345E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67219" y="2683422"/>
            <a:ext cx="4724401" cy="215444"/>
          </a:xfrm>
        </p:spPr>
        <p:txBody>
          <a:bodyPr wrap="square" lIns="108000" tIns="0" bIns="0">
            <a:spAutoFit/>
          </a:bodyPr>
          <a:lstStyle>
            <a:lvl1pPr marL="0" indent="0" algn="ctr">
              <a:buNone/>
              <a:defRPr sz="1400" cap="none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477030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Internal Us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5667" y="3714592"/>
            <a:ext cx="8212666" cy="276999"/>
          </a:xfrm>
        </p:spPr>
        <p:txBody>
          <a:bodyPr wrap="square" lIns="108000" tIns="0" bIns="0" anchor="b" anchorCtr="0">
            <a:spAutoFit/>
          </a:bodyPr>
          <a:lstStyle>
            <a:lvl1pPr algn="ctr">
              <a:defRPr sz="1800" b="0">
                <a:solidFill>
                  <a:srgbClr val="1E345E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5667" y="4038146"/>
            <a:ext cx="8212666" cy="215444"/>
          </a:xfrm>
        </p:spPr>
        <p:txBody>
          <a:bodyPr wrap="square" lIns="108000" tIns="0" bIns="0">
            <a:spAutoFit/>
          </a:bodyPr>
          <a:lstStyle>
            <a:lvl1pPr marL="0" indent="0" algn="ctr">
              <a:buNone/>
              <a:defRPr sz="1400" cap="none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848040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87FF9-5C15-2F4A-9742-8E1EF4CBE861}" type="datetime2">
              <a:rPr lang="en-US" smtClean="0"/>
              <a:pPr/>
              <a:t>Tuesday, January 17, 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 footer can be placed here  I   copyright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88226-E43C-7C4F-8B3E-CE1AE61FD6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20405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CBC98-01A3-B443-AA97-CC33EA64B200}" type="datetime2">
              <a:rPr lang="en-US" smtClean="0"/>
              <a:pPr/>
              <a:t>Tuesday, January 17, 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 footer can be placed here  I   copyright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88226-E43C-7C4F-8B3E-CE1AE61FD66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41389" y="609610"/>
            <a:ext cx="8675615" cy="307777"/>
          </a:xfrm>
        </p:spPr>
        <p:txBody>
          <a:bodyPr wrap="square">
            <a:spAutoFit/>
          </a:bodyPr>
          <a:lstStyle>
            <a:lvl1pPr marL="0" indent="0">
              <a:buNone/>
              <a:defRPr sz="1400" cap="none">
                <a:solidFill>
                  <a:schemeClr val="accent2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2301336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 Orange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rgbClr val="F26122"/>
              </a:buClr>
              <a:defRPr/>
            </a:lvl1pPr>
            <a:lvl2pPr>
              <a:buClr>
                <a:srgbClr val="F26122"/>
              </a:buClr>
              <a:defRPr/>
            </a:lvl2pPr>
            <a:lvl3pPr>
              <a:buClr>
                <a:srgbClr val="F26122"/>
              </a:buClr>
              <a:defRPr/>
            </a:lvl3pPr>
            <a:lvl4pPr>
              <a:buClr>
                <a:srgbClr val="F26122"/>
              </a:buClr>
              <a:defRPr/>
            </a:lvl4pPr>
            <a:lvl5pPr>
              <a:buClr>
                <a:srgbClr val="F26122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CBC98-01A3-B443-AA97-CC33EA64B200}" type="datetime2">
              <a:rPr lang="en-US" smtClean="0"/>
              <a:pPr/>
              <a:t>Tuesday, January 17, 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 footer can be placed here  I   copyright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88226-E43C-7C4F-8B3E-CE1AE61FD66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41389" y="609610"/>
            <a:ext cx="8675615" cy="307777"/>
          </a:xfrm>
        </p:spPr>
        <p:txBody>
          <a:bodyPr wrap="square">
            <a:spAutoFit/>
          </a:bodyPr>
          <a:lstStyle>
            <a:lvl1pPr marL="0" indent="0">
              <a:buNone/>
              <a:defRPr sz="1400" cap="none">
                <a:solidFill>
                  <a:schemeClr val="accent3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124793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ipl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A3CD7-E766-6A4C-823B-234EC30C263A}" type="datetime2">
              <a:rPr lang="en-US" smtClean="0"/>
              <a:pPr/>
              <a:t>Tuesday, January 17, 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A footer can be placed here  I   copyright 2013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88226-E43C-7C4F-8B3E-CE1AE61FD66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41384" y="609635"/>
            <a:ext cx="8675616" cy="307777"/>
          </a:xfrm>
        </p:spPr>
        <p:txBody>
          <a:bodyPr wrap="square">
            <a:spAutoFit/>
          </a:bodyPr>
          <a:lstStyle>
            <a:lvl1pPr marL="0" indent="0">
              <a:buNone/>
              <a:defRPr sz="1400" cap="none">
                <a:solidFill>
                  <a:srgbClr val="1E689C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Content Placeholder 18"/>
          <p:cNvSpPr>
            <a:spLocks noGrp="1"/>
          </p:cNvSpPr>
          <p:nvPr>
            <p:ph sz="quarter" idx="17"/>
          </p:nvPr>
        </p:nvSpPr>
        <p:spPr>
          <a:xfrm>
            <a:off x="4786384" y="1470806"/>
            <a:ext cx="4230616" cy="3501526"/>
          </a:xfrm>
        </p:spPr>
        <p:txBody>
          <a:bodyPr anchor="ctr" anchorCtr="0">
            <a:normAutofit/>
          </a:bodyPr>
          <a:lstStyle>
            <a:lvl1pPr>
              <a:defRPr sz="1200"/>
            </a:lvl1pPr>
            <a:lvl2pPr>
              <a:defRPr sz="1100"/>
            </a:lvl2pPr>
            <a:lvl3pPr>
              <a:defRPr sz="105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2" name="Content Placeholder 18"/>
          <p:cNvSpPr>
            <a:spLocks noGrp="1"/>
          </p:cNvSpPr>
          <p:nvPr>
            <p:ph sz="quarter" idx="16"/>
          </p:nvPr>
        </p:nvSpPr>
        <p:spPr>
          <a:xfrm>
            <a:off x="341384" y="1470807"/>
            <a:ext cx="4230616" cy="1492527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100"/>
            </a:lvl2pPr>
            <a:lvl3pPr>
              <a:defRPr sz="105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4" name="Text Placeholder 11"/>
          <p:cNvSpPr>
            <a:spLocks noGrp="1"/>
          </p:cNvSpPr>
          <p:nvPr>
            <p:ph type="body" sz="quarter" idx="15"/>
          </p:nvPr>
        </p:nvSpPr>
        <p:spPr>
          <a:xfrm>
            <a:off x="341384" y="1153870"/>
            <a:ext cx="4230616" cy="249036"/>
          </a:xfrm>
          <a:gradFill flip="none" rotWithShape="1">
            <a:gsLst>
              <a:gs pos="0">
                <a:schemeClr val="accent3">
                  <a:lumMod val="50000"/>
                </a:schemeClr>
              </a:gs>
              <a:gs pos="100000">
                <a:schemeClr val="accent3"/>
              </a:gs>
            </a:gsLst>
            <a:lin ang="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108000" tIns="45720" rIns="0" bIns="45720" rtlCol="0" anchor="ctr">
            <a:normAutofit/>
          </a:bodyPr>
          <a:lstStyle>
            <a:lvl1pPr marL="0" indent="0" algn="l" defTabSz="457200" rtl="0" eaLnBrk="1" latinLnBrk="0" hangingPunct="1">
              <a:buNone/>
              <a:defRPr lang="en-US" sz="1200" kern="1200" cap="none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marL="0" lvl="0" indent="0" algn="l" defTabSz="457200" rtl="0" eaLnBrk="1" latinLnBrk="0" hangingPunct="1">
              <a:spcBef>
                <a:spcPct val="20000"/>
              </a:spcBef>
              <a:buClr>
                <a:schemeClr val="accent2"/>
              </a:buClr>
              <a:buSzPct val="50000"/>
              <a:buFont typeface="Courier New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29" name="Content Placeholder 18"/>
          <p:cNvSpPr>
            <a:spLocks noGrp="1"/>
          </p:cNvSpPr>
          <p:nvPr>
            <p:ph sz="quarter" idx="19"/>
          </p:nvPr>
        </p:nvSpPr>
        <p:spPr>
          <a:xfrm>
            <a:off x="341384" y="3479807"/>
            <a:ext cx="4230616" cy="1492527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100"/>
            </a:lvl2pPr>
            <a:lvl3pPr>
              <a:defRPr sz="105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30" name="Text Placeholder 11"/>
          <p:cNvSpPr>
            <a:spLocks noGrp="1"/>
          </p:cNvSpPr>
          <p:nvPr>
            <p:ph type="body" sz="quarter" idx="20"/>
          </p:nvPr>
        </p:nvSpPr>
        <p:spPr>
          <a:xfrm>
            <a:off x="341384" y="3162869"/>
            <a:ext cx="4230616" cy="249036"/>
          </a:xfrm>
          <a:gradFill flip="none" rotWithShape="1">
            <a:gsLst>
              <a:gs pos="0">
                <a:schemeClr val="accent3">
                  <a:lumMod val="50000"/>
                </a:schemeClr>
              </a:gs>
              <a:gs pos="100000">
                <a:schemeClr val="accent3"/>
              </a:gs>
            </a:gsLst>
            <a:lin ang="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108000" tIns="45720" rIns="0" bIns="45720" rtlCol="0" anchor="ctr">
            <a:normAutofit/>
          </a:bodyPr>
          <a:lstStyle>
            <a:lvl1pPr marL="0" indent="0" algn="l" defTabSz="457200" rtl="0" eaLnBrk="1" latinLnBrk="0" hangingPunct="1">
              <a:buNone/>
              <a:defRPr lang="en-US" sz="1200" kern="1200" cap="none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marL="0" lvl="0" indent="0" algn="l" defTabSz="457200" rtl="0" eaLnBrk="1" latinLnBrk="0" hangingPunct="1">
              <a:spcBef>
                <a:spcPct val="20000"/>
              </a:spcBef>
              <a:buClr>
                <a:schemeClr val="accent2"/>
              </a:buClr>
              <a:buSzPct val="50000"/>
              <a:buFont typeface="Courier New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3" name="Text Placeholder 11"/>
          <p:cNvSpPr>
            <a:spLocks noGrp="1"/>
          </p:cNvSpPr>
          <p:nvPr>
            <p:ph type="body" sz="quarter" idx="21"/>
          </p:nvPr>
        </p:nvSpPr>
        <p:spPr>
          <a:xfrm>
            <a:off x="4786384" y="1153870"/>
            <a:ext cx="4230616" cy="249036"/>
          </a:xfrm>
          <a:gradFill flip="none" rotWithShape="1">
            <a:gsLst>
              <a:gs pos="0">
                <a:schemeClr val="accent3">
                  <a:lumMod val="50000"/>
                </a:schemeClr>
              </a:gs>
              <a:gs pos="100000">
                <a:schemeClr val="accent3"/>
              </a:gs>
            </a:gsLst>
            <a:lin ang="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108000" tIns="45720" rIns="0" bIns="45720" rtlCol="0" anchor="ctr">
            <a:normAutofit/>
          </a:bodyPr>
          <a:lstStyle>
            <a:lvl1pPr marL="0" indent="0" algn="l" defTabSz="457200" rtl="0" eaLnBrk="1" latinLnBrk="0" hangingPunct="1">
              <a:buNone/>
              <a:defRPr lang="en-US" sz="1200" kern="1200" cap="none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marL="0" lvl="0" indent="0" algn="l" defTabSz="457200" rtl="0" eaLnBrk="1" latinLnBrk="0" hangingPunct="1">
              <a:spcBef>
                <a:spcPct val="20000"/>
              </a:spcBef>
              <a:buClr>
                <a:schemeClr val="accent2"/>
              </a:buClr>
              <a:buSzPct val="50000"/>
              <a:buFont typeface="Courier New"/>
              <a:buNone/>
            </a:pPr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 Subtitle Dark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Tx/>
              <a:defRPr>
                <a:solidFill>
                  <a:srgbClr val="FFFFFF"/>
                </a:solidFill>
                <a:effectLst/>
              </a:defRPr>
            </a:lvl1pPr>
            <a:lvl2pPr>
              <a:buClrTx/>
              <a:defRPr>
                <a:solidFill>
                  <a:srgbClr val="FFFFFF"/>
                </a:solidFill>
                <a:effectLst/>
              </a:defRPr>
            </a:lvl2pPr>
            <a:lvl3pPr>
              <a:buClrTx/>
              <a:defRPr>
                <a:solidFill>
                  <a:srgbClr val="FFFFFF"/>
                </a:solidFill>
                <a:effectLst/>
              </a:defRPr>
            </a:lvl3pPr>
            <a:lvl4pPr>
              <a:buClrTx/>
              <a:defRPr>
                <a:solidFill>
                  <a:srgbClr val="FFFFFF"/>
                </a:solidFill>
                <a:effectLst/>
              </a:defRPr>
            </a:lvl4pPr>
            <a:lvl5pPr>
              <a:buClrTx/>
              <a:defRPr>
                <a:solidFill>
                  <a:srgbClr val="FFFFFF"/>
                </a:solidFill>
                <a:effectLst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  <a:effectLst/>
              </a:defRPr>
            </a:lvl1pPr>
          </a:lstStyle>
          <a:p>
            <a:fld id="{212CBC98-01A3-B443-AA97-CC33EA64B200}" type="datetime2">
              <a:rPr lang="en-US" smtClean="0">
                <a:solidFill>
                  <a:srgbClr val="1E345E"/>
                </a:solidFill>
              </a:rPr>
              <a:pPr/>
              <a:t>Tuesday, January 17, 2017</a:t>
            </a:fld>
            <a:endParaRPr lang="en-US">
              <a:solidFill>
                <a:srgbClr val="1E345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  <a:effectLst/>
              </a:defRPr>
            </a:lvl1pPr>
          </a:lstStyle>
          <a:p>
            <a:r>
              <a:rPr lang="en-US" smtClean="0">
                <a:solidFill>
                  <a:srgbClr val="1E345E"/>
                </a:solidFill>
              </a:rPr>
              <a:t>A footer can be placed here  I   copyright 2013</a:t>
            </a:r>
            <a:endParaRPr lang="en-US">
              <a:solidFill>
                <a:srgbClr val="1E345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  <a:effectLst/>
              </a:defRPr>
            </a:lvl1pPr>
          </a:lstStyle>
          <a:p>
            <a:fld id="{A4688226-E43C-7C4F-8B3E-CE1AE61FD662}" type="slidenum">
              <a:rPr lang="en-US" smtClean="0">
                <a:solidFill>
                  <a:srgbClr val="1E345E"/>
                </a:solidFill>
              </a:rPr>
              <a:pPr/>
              <a:t>‹#›</a:t>
            </a:fld>
            <a:endParaRPr lang="en-US">
              <a:solidFill>
                <a:srgbClr val="1E345E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41384" y="609610"/>
            <a:ext cx="8675616" cy="307777"/>
          </a:xfrm>
        </p:spPr>
        <p:txBody>
          <a:bodyPr wrap="square">
            <a:spAutoFit/>
          </a:bodyPr>
          <a:lstStyle>
            <a:lvl1pPr marL="0" indent="0">
              <a:buNone/>
              <a:defRPr sz="1400" cap="none">
                <a:solidFill>
                  <a:srgbClr val="FFFFFF"/>
                </a:solidFill>
                <a:effectLst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0167332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ubl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ontent Placeholder 18"/>
          <p:cNvSpPr>
            <a:spLocks noGrp="1"/>
          </p:cNvSpPr>
          <p:nvPr>
            <p:ph sz="quarter" idx="16"/>
          </p:nvPr>
        </p:nvSpPr>
        <p:spPr>
          <a:xfrm>
            <a:off x="341384" y="1470806"/>
            <a:ext cx="4230616" cy="3501526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100"/>
            </a:lvl2pPr>
            <a:lvl3pPr>
              <a:defRPr sz="105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FCF99-359F-6740-BA33-4BED459F8CEA}" type="datetime2">
              <a:rPr lang="en-US" smtClean="0"/>
              <a:pPr/>
              <a:t>Tuesday, January 17, 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 footer can be placed here  I   copyright 2013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88226-E43C-7C4F-8B3E-CE1AE61FD66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Content Placeholder 18"/>
          <p:cNvSpPr>
            <a:spLocks noGrp="1"/>
          </p:cNvSpPr>
          <p:nvPr>
            <p:ph sz="quarter" idx="17"/>
          </p:nvPr>
        </p:nvSpPr>
        <p:spPr>
          <a:xfrm>
            <a:off x="4786384" y="1470806"/>
            <a:ext cx="4230616" cy="3501526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100"/>
            </a:lvl2pPr>
            <a:lvl3pPr>
              <a:defRPr sz="105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41384" y="609610"/>
            <a:ext cx="8675616" cy="307777"/>
          </a:xfrm>
        </p:spPr>
        <p:txBody>
          <a:bodyPr wrap="square">
            <a:spAutoFit/>
          </a:bodyPr>
          <a:lstStyle>
            <a:lvl1pPr marL="0" indent="0">
              <a:buNone/>
              <a:defRPr sz="1400" cap="none">
                <a:solidFill>
                  <a:schemeClr val="accent2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7" name="Text Placeholder 11"/>
          <p:cNvSpPr>
            <a:spLocks noGrp="1"/>
          </p:cNvSpPr>
          <p:nvPr>
            <p:ph type="body" sz="quarter" idx="20"/>
          </p:nvPr>
        </p:nvSpPr>
        <p:spPr>
          <a:xfrm>
            <a:off x="341384" y="1153870"/>
            <a:ext cx="4230616" cy="249036"/>
          </a:xfrm>
          <a:gradFill flip="none" rotWithShape="1">
            <a:gsLst>
              <a:gs pos="0">
                <a:schemeClr val="accent3">
                  <a:lumMod val="50000"/>
                </a:schemeClr>
              </a:gs>
              <a:gs pos="100000">
                <a:schemeClr val="accent3"/>
              </a:gs>
            </a:gsLst>
            <a:lin ang="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8000" rIns="0" rtlCol="0" anchor="ctr">
            <a:normAutofit/>
          </a:bodyPr>
          <a:lstStyle>
            <a:lvl1pPr marL="0" indent="0" algn="l" defTabSz="457200" rtl="0" eaLnBrk="1" latinLnBrk="0" hangingPunct="1">
              <a:buNone/>
              <a:defRPr lang="en-US" sz="1200" kern="1200" cap="none" dirty="0" smtClean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8" name="Text Placeholder 11"/>
          <p:cNvSpPr>
            <a:spLocks noGrp="1"/>
          </p:cNvSpPr>
          <p:nvPr>
            <p:ph type="body" sz="quarter" idx="21"/>
          </p:nvPr>
        </p:nvSpPr>
        <p:spPr>
          <a:xfrm>
            <a:off x="4786384" y="1153870"/>
            <a:ext cx="4230616" cy="249036"/>
          </a:xfrm>
          <a:gradFill flip="none" rotWithShape="1">
            <a:gsLst>
              <a:gs pos="0">
                <a:schemeClr val="accent3">
                  <a:lumMod val="50000"/>
                </a:schemeClr>
              </a:gs>
              <a:gs pos="100000">
                <a:schemeClr val="accent3"/>
              </a:gs>
            </a:gsLst>
            <a:lin ang="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108000" tIns="45720" rIns="0" bIns="45720" rtlCol="0" anchor="ctr">
            <a:normAutofit/>
          </a:bodyPr>
          <a:lstStyle>
            <a:lvl1pPr marL="0" indent="0" algn="l" defTabSz="457200" rtl="0" eaLnBrk="1" latinLnBrk="0" hangingPunct="1">
              <a:buNone/>
              <a:defRPr lang="en-US" sz="1200" kern="1200" cap="none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marL="0" lvl="0" indent="0" algn="l" defTabSz="457200" rtl="0" eaLnBrk="1" latinLnBrk="0" hangingPunct="1">
              <a:spcBef>
                <a:spcPct val="20000"/>
              </a:spcBef>
              <a:buClr>
                <a:schemeClr val="accent2"/>
              </a:buClr>
              <a:buSzPct val="50000"/>
              <a:buFont typeface="Courier New"/>
              <a:buNone/>
            </a:pPr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0576529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ipl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A3CD7-E766-6A4C-823B-234EC30C263A}" type="datetime2">
              <a:rPr lang="en-US" smtClean="0"/>
              <a:pPr/>
              <a:t>Tuesday, January 17, 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 footer can be placed here  I   copyright 2013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88226-E43C-7C4F-8B3E-CE1AE61FD66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9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41384" y="609610"/>
            <a:ext cx="8675616" cy="307777"/>
          </a:xfrm>
        </p:spPr>
        <p:txBody>
          <a:bodyPr wrap="square">
            <a:spAutoFit/>
          </a:bodyPr>
          <a:lstStyle>
            <a:lvl1pPr marL="0" indent="0">
              <a:buNone/>
              <a:defRPr sz="1400" cap="none">
                <a:solidFill>
                  <a:srgbClr val="1E689C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Content Placeholder 18"/>
          <p:cNvSpPr>
            <a:spLocks noGrp="1"/>
          </p:cNvSpPr>
          <p:nvPr>
            <p:ph sz="quarter" idx="17"/>
          </p:nvPr>
        </p:nvSpPr>
        <p:spPr>
          <a:xfrm>
            <a:off x="4786384" y="1470806"/>
            <a:ext cx="4230616" cy="3501526"/>
          </a:xfrm>
        </p:spPr>
        <p:txBody>
          <a:bodyPr anchor="ctr" anchorCtr="0">
            <a:normAutofit/>
          </a:bodyPr>
          <a:lstStyle>
            <a:lvl1pPr>
              <a:defRPr sz="1200"/>
            </a:lvl1pPr>
            <a:lvl2pPr>
              <a:defRPr sz="1100"/>
            </a:lvl2pPr>
            <a:lvl3pPr>
              <a:defRPr sz="105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2" name="Content Placeholder 18"/>
          <p:cNvSpPr>
            <a:spLocks noGrp="1"/>
          </p:cNvSpPr>
          <p:nvPr>
            <p:ph sz="quarter" idx="16"/>
          </p:nvPr>
        </p:nvSpPr>
        <p:spPr>
          <a:xfrm>
            <a:off x="341384" y="1470807"/>
            <a:ext cx="4230616" cy="1492527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100"/>
            </a:lvl2pPr>
            <a:lvl3pPr>
              <a:defRPr sz="105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4" name="Text Placeholder 11"/>
          <p:cNvSpPr>
            <a:spLocks noGrp="1"/>
          </p:cNvSpPr>
          <p:nvPr>
            <p:ph type="body" sz="quarter" idx="15"/>
          </p:nvPr>
        </p:nvSpPr>
        <p:spPr>
          <a:xfrm>
            <a:off x="341384" y="1153870"/>
            <a:ext cx="4230616" cy="249036"/>
          </a:xfrm>
          <a:gradFill flip="none" rotWithShape="1">
            <a:gsLst>
              <a:gs pos="0">
                <a:schemeClr val="accent3">
                  <a:lumMod val="50000"/>
                </a:schemeClr>
              </a:gs>
              <a:gs pos="100000">
                <a:schemeClr val="accent3"/>
              </a:gs>
            </a:gsLst>
            <a:lin ang="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108000" tIns="45720" rIns="0" bIns="45720" rtlCol="0" anchor="ctr">
            <a:normAutofit/>
          </a:bodyPr>
          <a:lstStyle>
            <a:lvl1pPr marL="0" indent="0" algn="l" defTabSz="457200" rtl="0" eaLnBrk="1" latinLnBrk="0" hangingPunct="1">
              <a:buNone/>
              <a:defRPr lang="en-US" sz="1200" kern="1200" cap="none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marL="0" lvl="0" indent="0" algn="l" defTabSz="457200" rtl="0" eaLnBrk="1" latinLnBrk="0" hangingPunct="1">
              <a:spcBef>
                <a:spcPct val="20000"/>
              </a:spcBef>
              <a:buClr>
                <a:schemeClr val="accent2"/>
              </a:buClr>
              <a:buSzPct val="50000"/>
              <a:buFont typeface="Courier New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29" name="Content Placeholder 18"/>
          <p:cNvSpPr>
            <a:spLocks noGrp="1"/>
          </p:cNvSpPr>
          <p:nvPr>
            <p:ph sz="quarter" idx="19"/>
          </p:nvPr>
        </p:nvSpPr>
        <p:spPr>
          <a:xfrm>
            <a:off x="341384" y="3479807"/>
            <a:ext cx="4230616" cy="1492527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100"/>
            </a:lvl2pPr>
            <a:lvl3pPr>
              <a:defRPr sz="105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30" name="Text Placeholder 11"/>
          <p:cNvSpPr>
            <a:spLocks noGrp="1"/>
          </p:cNvSpPr>
          <p:nvPr>
            <p:ph type="body" sz="quarter" idx="20"/>
          </p:nvPr>
        </p:nvSpPr>
        <p:spPr>
          <a:xfrm>
            <a:off x="341384" y="3162869"/>
            <a:ext cx="4230616" cy="249036"/>
          </a:xfrm>
          <a:gradFill flip="none" rotWithShape="1">
            <a:gsLst>
              <a:gs pos="0">
                <a:schemeClr val="accent3">
                  <a:lumMod val="50000"/>
                </a:schemeClr>
              </a:gs>
              <a:gs pos="100000">
                <a:schemeClr val="accent3"/>
              </a:gs>
            </a:gsLst>
            <a:lin ang="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108000" tIns="45720" rIns="0" bIns="45720" rtlCol="0" anchor="ctr">
            <a:normAutofit/>
          </a:bodyPr>
          <a:lstStyle>
            <a:lvl1pPr marL="0" indent="0" algn="l" defTabSz="457200" rtl="0" eaLnBrk="1" latinLnBrk="0" hangingPunct="1">
              <a:buNone/>
              <a:defRPr lang="en-US" sz="1200" kern="1200" cap="none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marL="0" lvl="0" indent="0" algn="l" defTabSz="457200" rtl="0" eaLnBrk="1" latinLnBrk="0" hangingPunct="1">
              <a:spcBef>
                <a:spcPct val="20000"/>
              </a:spcBef>
              <a:buClr>
                <a:schemeClr val="accent2"/>
              </a:buClr>
              <a:buSzPct val="50000"/>
              <a:buFont typeface="Courier New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3" name="Text Placeholder 11"/>
          <p:cNvSpPr>
            <a:spLocks noGrp="1"/>
          </p:cNvSpPr>
          <p:nvPr>
            <p:ph type="body" sz="quarter" idx="21"/>
          </p:nvPr>
        </p:nvSpPr>
        <p:spPr>
          <a:xfrm>
            <a:off x="4786384" y="1153870"/>
            <a:ext cx="4230616" cy="249036"/>
          </a:xfrm>
          <a:gradFill flip="none" rotWithShape="1">
            <a:gsLst>
              <a:gs pos="0">
                <a:schemeClr val="accent3">
                  <a:lumMod val="50000"/>
                </a:schemeClr>
              </a:gs>
              <a:gs pos="100000">
                <a:schemeClr val="accent3"/>
              </a:gs>
            </a:gsLst>
            <a:lin ang="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108000" tIns="45720" rIns="0" bIns="45720" rtlCol="0" anchor="ctr">
            <a:normAutofit/>
          </a:bodyPr>
          <a:lstStyle>
            <a:lvl1pPr marL="0" indent="0" algn="l" defTabSz="457200" rtl="0" eaLnBrk="1" latinLnBrk="0" hangingPunct="1">
              <a:buNone/>
              <a:defRPr lang="en-US" sz="1200" kern="1200" cap="none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marL="0" lvl="0" indent="0" algn="l" defTabSz="457200" rtl="0" eaLnBrk="1" latinLnBrk="0" hangingPunct="1">
              <a:spcBef>
                <a:spcPct val="20000"/>
              </a:spcBef>
              <a:buClr>
                <a:schemeClr val="accent2"/>
              </a:buClr>
              <a:buSzPct val="50000"/>
              <a:buFont typeface="Courier New"/>
              <a:buNone/>
            </a:pPr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5758885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adrupl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6CBD6-B9EB-6541-BF15-85B9BCB2AF0B}" type="datetime2">
              <a:rPr lang="en-US" smtClean="0"/>
              <a:pPr/>
              <a:t>Tuesday, January 17, 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 footer can be placed here  I   copyright 2013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88226-E43C-7C4F-8B3E-CE1AE61FD66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9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41384" y="609610"/>
            <a:ext cx="8675616" cy="307777"/>
          </a:xfrm>
        </p:spPr>
        <p:txBody>
          <a:bodyPr wrap="square">
            <a:spAutoFit/>
          </a:bodyPr>
          <a:lstStyle>
            <a:lvl1pPr marL="0" indent="0">
              <a:buNone/>
              <a:defRPr sz="1400" cap="none">
                <a:solidFill>
                  <a:srgbClr val="1E689C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Content Placeholder 18"/>
          <p:cNvSpPr>
            <a:spLocks noGrp="1"/>
          </p:cNvSpPr>
          <p:nvPr>
            <p:ph sz="quarter" idx="16"/>
          </p:nvPr>
        </p:nvSpPr>
        <p:spPr>
          <a:xfrm>
            <a:off x="341384" y="1470807"/>
            <a:ext cx="4230616" cy="1492527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100"/>
            </a:lvl2pPr>
            <a:lvl3pPr>
              <a:defRPr sz="105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6" name="Text Placeholder 11"/>
          <p:cNvSpPr>
            <a:spLocks noGrp="1"/>
          </p:cNvSpPr>
          <p:nvPr>
            <p:ph type="body" sz="quarter" idx="15"/>
          </p:nvPr>
        </p:nvSpPr>
        <p:spPr>
          <a:xfrm>
            <a:off x="341384" y="1153870"/>
            <a:ext cx="4230616" cy="249036"/>
          </a:xfrm>
          <a:gradFill flip="none" rotWithShape="1">
            <a:gsLst>
              <a:gs pos="0">
                <a:schemeClr val="accent3">
                  <a:lumMod val="50000"/>
                </a:schemeClr>
              </a:gs>
              <a:gs pos="100000">
                <a:schemeClr val="accent3"/>
              </a:gs>
            </a:gsLst>
            <a:lin ang="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108000" tIns="45720" rIns="0" bIns="45720" rtlCol="0" anchor="ctr">
            <a:normAutofit/>
          </a:bodyPr>
          <a:lstStyle>
            <a:lvl1pPr marL="0" indent="0" algn="l" defTabSz="457200" rtl="0" eaLnBrk="1" latinLnBrk="0" hangingPunct="1">
              <a:buNone/>
              <a:defRPr lang="en-US" sz="1200" kern="1200" cap="none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marL="0" lvl="0" indent="0" algn="l" defTabSz="457200" rtl="0" eaLnBrk="1" latinLnBrk="0" hangingPunct="1">
              <a:spcBef>
                <a:spcPct val="20000"/>
              </a:spcBef>
              <a:buClr>
                <a:schemeClr val="accent2"/>
              </a:buClr>
              <a:buSzPct val="50000"/>
              <a:buFont typeface="Courier New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27" name="Content Placeholder 18"/>
          <p:cNvSpPr>
            <a:spLocks noGrp="1"/>
          </p:cNvSpPr>
          <p:nvPr>
            <p:ph sz="quarter" idx="19"/>
          </p:nvPr>
        </p:nvSpPr>
        <p:spPr>
          <a:xfrm>
            <a:off x="341384" y="3479807"/>
            <a:ext cx="4230616" cy="1492527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100"/>
            </a:lvl2pPr>
            <a:lvl3pPr>
              <a:defRPr sz="105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8" name="Text Placeholder 11"/>
          <p:cNvSpPr>
            <a:spLocks noGrp="1"/>
          </p:cNvSpPr>
          <p:nvPr>
            <p:ph type="body" sz="quarter" idx="20"/>
          </p:nvPr>
        </p:nvSpPr>
        <p:spPr>
          <a:xfrm>
            <a:off x="341384" y="3162869"/>
            <a:ext cx="4230616" cy="249036"/>
          </a:xfrm>
          <a:gradFill flip="none" rotWithShape="1">
            <a:gsLst>
              <a:gs pos="0">
                <a:schemeClr val="accent3">
                  <a:lumMod val="50000"/>
                </a:schemeClr>
              </a:gs>
              <a:gs pos="100000">
                <a:schemeClr val="accent3"/>
              </a:gs>
            </a:gsLst>
            <a:lin ang="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108000" tIns="45720" rIns="0" bIns="45720" rtlCol="0" anchor="ctr">
            <a:normAutofit/>
          </a:bodyPr>
          <a:lstStyle>
            <a:lvl1pPr marL="0" indent="0" algn="l" defTabSz="457200" rtl="0" eaLnBrk="1" latinLnBrk="0" hangingPunct="1">
              <a:buNone/>
              <a:defRPr lang="en-US" sz="1200" kern="1200" cap="none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marL="0" lvl="0" indent="0" algn="l" defTabSz="457200" rtl="0" eaLnBrk="1" latinLnBrk="0" hangingPunct="1">
              <a:spcBef>
                <a:spcPct val="20000"/>
              </a:spcBef>
              <a:buClr>
                <a:schemeClr val="accent2"/>
              </a:buClr>
              <a:buSzPct val="50000"/>
              <a:buFont typeface="Courier New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4" name="Content Placeholder 18"/>
          <p:cNvSpPr>
            <a:spLocks noGrp="1"/>
          </p:cNvSpPr>
          <p:nvPr>
            <p:ph sz="quarter" idx="21"/>
          </p:nvPr>
        </p:nvSpPr>
        <p:spPr>
          <a:xfrm>
            <a:off x="4786383" y="1470807"/>
            <a:ext cx="4230616" cy="1492527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100"/>
            </a:lvl2pPr>
            <a:lvl3pPr>
              <a:defRPr sz="105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Text Placeholder 11"/>
          <p:cNvSpPr>
            <a:spLocks noGrp="1"/>
          </p:cNvSpPr>
          <p:nvPr>
            <p:ph type="body" sz="quarter" idx="22"/>
          </p:nvPr>
        </p:nvSpPr>
        <p:spPr>
          <a:xfrm>
            <a:off x="4786383" y="1153870"/>
            <a:ext cx="4230616" cy="249036"/>
          </a:xfrm>
          <a:gradFill flip="none" rotWithShape="1">
            <a:gsLst>
              <a:gs pos="0">
                <a:schemeClr val="accent3">
                  <a:lumMod val="50000"/>
                </a:schemeClr>
              </a:gs>
              <a:gs pos="100000">
                <a:schemeClr val="accent3"/>
              </a:gs>
            </a:gsLst>
            <a:lin ang="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108000" tIns="45720" rIns="0" bIns="45720" rtlCol="0" anchor="ctr">
            <a:normAutofit/>
          </a:bodyPr>
          <a:lstStyle>
            <a:lvl1pPr marL="0" indent="0" algn="l" defTabSz="457200" rtl="0" eaLnBrk="1" latinLnBrk="0" hangingPunct="1">
              <a:buNone/>
              <a:defRPr lang="en-US" sz="1200" kern="1200" cap="none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marL="0" lvl="0" indent="0" algn="l" defTabSz="457200" rtl="0" eaLnBrk="1" latinLnBrk="0" hangingPunct="1">
              <a:spcBef>
                <a:spcPct val="20000"/>
              </a:spcBef>
              <a:buClr>
                <a:schemeClr val="accent2"/>
              </a:buClr>
              <a:buSzPct val="50000"/>
              <a:buFont typeface="Courier New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6" name="Content Placeholder 18"/>
          <p:cNvSpPr>
            <a:spLocks noGrp="1"/>
          </p:cNvSpPr>
          <p:nvPr>
            <p:ph sz="quarter" idx="23"/>
          </p:nvPr>
        </p:nvSpPr>
        <p:spPr>
          <a:xfrm>
            <a:off x="4786383" y="3479807"/>
            <a:ext cx="4230616" cy="1492527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100"/>
            </a:lvl2pPr>
            <a:lvl3pPr>
              <a:defRPr sz="105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7" name="Text Placeholder 11"/>
          <p:cNvSpPr>
            <a:spLocks noGrp="1"/>
          </p:cNvSpPr>
          <p:nvPr>
            <p:ph type="body" sz="quarter" idx="24"/>
          </p:nvPr>
        </p:nvSpPr>
        <p:spPr>
          <a:xfrm>
            <a:off x="4786383" y="3162869"/>
            <a:ext cx="4230616" cy="249036"/>
          </a:xfrm>
          <a:gradFill flip="none" rotWithShape="1">
            <a:gsLst>
              <a:gs pos="0">
                <a:schemeClr val="accent3">
                  <a:lumMod val="50000"/>
                </a:schemeClr>
              </a:gs>
              <a:gs pos="100000">
                <a:schemeClr val="accent3"/>
              </a:gs>
            </a:gsLst>
            <a:lin ang="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108000" tIns="45720" rIns="0" bIns="45720" rtlCol="0" anchor="ctr">
            <a:normAutofit/>
          </a:bodyPr>
          <a:lstStyle>
            <a:lvl1pPr marL="0" indent="0" algn="l" defTabSz="457200" rtl="0" eaLnBrk="1" latinLnBrk="0" hangingPunct="1">
              <a:buNone/>
              <a:defRPr lang="en-US" sz="1200" kern="1200" cap="none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marL="0" lvl="0" indent="0" algn="l" defTabSz="457200" rtl="0" eaLnBrk="1" latinLnBrk="0" hangingPunct="1">
              <a:spcBef>
                <a:spcPct val="20000"/>
              </a:spcBef>
              <a:buClr>
                <a:schemeClr val="accent2"/>
              </a:buClr>
              <a:buSzPct val="50000"/>
              <a:buFont typeface="Courier New"/>
              <a:buNone/>
            </a:pPr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2588294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Divider Marine Biology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678638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Divider Fish&amp;Aqua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535375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Divider Transpor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371494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Divider Ren Energy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814582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Divider Tourism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183601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Divider Pollution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55528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1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3.xml"/><Relationship Id="rId21" Type="http://schemas.openxmlformats.org/officeDocument/2006/relationships/slideLayout" Target="../slideLayouts/slideLayout41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17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2.xml"/><Relationship Id="rId16" Type="http://schemas.openxmlformats.org/officeDocument/2006/relationships/slideLayout" Target="../slideLayouts/slideLayout36.xml"/><Relationship Id="rId20" Type="http://schemas.openxmlformats.org/officeDocument/2006/relationships/slideLayout" Target="../slideLayouts/slideLayout40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35.xml"/><Relationship Id="rId23" Type="http://schemas.openxmlformats.org/officeDocument/2006/relationships/image" Target="../media/image1.jpeg"/><Relationship Id="rId10" Type="http://schemas.openxmlformats.org/officeDocument/2006/relationships/slideLayout" Target="../slideLayouts/slideLayout30.xml"/><Relationship Id="rId19" Type="http://schemas.openxmlformats.org/officeDocument/2006/relationships/slideLayout" Target="../slideLayouts/slideLayout39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4.xml"/><Relationship Id="rId22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slideLayout" Target="../slideLayouts/slideLayout54.xml"/><Relationship Id="rId18" Type="http://schemas.openxmlformats.org/officeDocument/2006/relationships/slideLayout" Target="../slideLayouts/slideLayout59.xml"/><Relationship Id="rId3" Type="http://schemas.openxmlformats.org/officeDocument/2006/relationships/slideLayout" Target="../slideLayouts/slideLayout44.xml"/><Relationship Id="rId21" Type="http://schemas.openxmlformats.org/officeDocument/2006/relationships/theme" Target="../theme/theme3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17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3.xml"/><Relationship Id="rId16" Type="http://schemas.openxmlformats.org/officeDocument/2006/relationships/slideLayout" Target="../slideLayouts/slideLayout57.xml"/><Relationship Id="rId20" Type="http://schemas.openxmlformats.org/officeDocument/2006/relationships/slideLayout" Target="../slideLayouts/slideLayout61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51.xml"/><Relationship Id="rId19" Type="http://schemas.openxmlformats.org/officeDocument/2006/relationships/slideLayout" Target="../slideLayouts/slideLayout60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slideLayout" Target="../slideLayouts/slideLayout55.xml"/><Relationship Id="rId22" Type="http://schemas.openxmlformats.org/officeDocument/2006/relationships/image" Target="../media/image13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slideLayout" Target="../slideLayouts/slideLayout74.xml"/><Relationship Id="rId18" Type="http://schemas.openxmlformats.org/officeDocument/2006/relationships/slideLayout" Target="../slideLayouts/slideLayout79.xml"/><Relationship Id="rId3" Type="http://schemas.openxmlformats.org/officeDocument/2006/relationships/slideLayout" Target="../slideLayouts/slideLayout64.xml"/><Relationship Id="rId21" Type="http://schemas.openxmlformats.org/officeDocument/2006/relationships/slideLayout" Target="../slideLayouts/slideLayout82.xml"/><Relationship Id="rId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3.xml"/><Relationship Id="rId17" Type="http://schemas.openxmlformats.org/officeDocument/2006/relationships/slideLayout" Target="../slideLayouts/slideLayout78.xml"/><Relationship Id="rId2" Type="http://schemas.openxmlformats.org/officeDocument/2006/relationships/slideLayout" Target="../slideLayouts/slideLayout63.xml"/><Relationship Id="rId16" Type="http://schemas.openxmlformats.org/officeDocument/2006/relationships/slideLayout" Target="../slideLayouts/slideLayout77.xml"/><Relationship Id="rId20" Type="http://schemas.openxmlformats.org/officeDocument/2006/relationships/slideLayout" Target="../slideLayouts/slideLayout81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24" Type="http://schemas.openxmlformats.org/officeDocument/2006/relationships/image" Target="../media/image1.jpeg"/><Relationship Id="rId5" Type="http://schemas.openxmlformats.org/officeDocument/2006/relationships/slideLayout" Target="../slideLayouts/slideLayout66.xml"/><Relationship Id="rId15" Type="http://schemas.openxmlformats.org/officeDocument/2006/relationships/slideLayout" Target="../slideLayouts/slideLayout76.xml"/><Relationship Id="rId23" Type="http://schemas.openxmlformats.org/officeDocument/2006/relationships/theme" Target="../theme/theme4.xml"/><Relationship Id="rId10" Type="http://schemas.openxmlformats.org/officeDocument/2006/relationships/slideLayout" Target="../slideLayouts/slideLayout71.xml"/><Relationship Id="rId19" Type="http://schemas.openxmlformats.org/officeDocument/2006/relationships/slideLayout" Target="../slideLayouts/slideLayout80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Relationship Id="rId14" Type="http://schemas.openxmlformats.org/officeDocument/2006/relationships/slideLayout" Target="../slideLayouts/slideLayout75.xml"/><Relationship Id="rId22" Type="http://schemas.openxmlformats.org/officeDocument/2006/relationships/slideLayout" Target="../slideLayouts/slideLayout8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13" Type="http://schemas.openxmlformats.org/officeDocument/2006/relationships/slideLayout" Target="../slideLayouts/slideLayout96.xml"/><Relationship Id="rId18" Type="http://schemas.openxmlformats.org/officeDocument/2006/relationships/slideLayout" Target="../slideLayouts/slideLayout101.xml"/><Relationship Id="rId3" Type="http://schemas.openxmlformats.org/officeDocument/2006/relationships/slideLayout" Target="../slideLayouts/slideLayout86.xml"/><Relationship Id="rId21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90.xml"/><Relationship Id="rId12" Type="http://schemas.openxmlformats.org/officeDocument/2006/relationships/slideLayout" Target="../slideLayouts/slideLayout95.xml"/><Relationship Id="rId17" Type="http://schemas.openxmlformats.org/officeDocument/2006/relationships/slideLayout" Target="../slideLayouts/slideLayout100.xml"/><Relationship Id="rId2" Type="http://schemas.openxmlformats.org/officeDocument/2006/relationships/slideLayout" Target="../slideLayouts/slideLayout85.xml"/><Relationship Id="rId16" Type="http://schemas.openxmlformats.org/officeDocument/2006/relationships/slideLayout" Target="../slideLayouts/slideLayout99.xml"/><Relationship Id="rId20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5" Type="http://schemas.openxmlformats.org/officeDocument/2006/relationships/slideLayout" Target="../slideLayouts/slideLayout98.xml"/><Relationship Id="rId23" Type="http://schemas.openxmlformats.org/officeDocument/2006/relationships/image" Target="../media/image1.jpeg"/><Relationship Id="rId10" Type="http://schemas.openxmlformats.org/officeDocument/2006/relationships/slideLayout" Target="../slideLayouts/slideLayout93.xml"/><Relationship Id="rId19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Relationship Id="rId14" Type="http://schemas.openxmlformats.org/officeDocument/2006/relationships/slideLayout" Target="../slideLayouts/slideLayout97.xml"/><Relationship Id="rId22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2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107.xml"/><Relationship Id="rId7" Type="http://schemas.openxmlformats.org/officeDocument/2006/relationships/slideLayout" Target="../slideLayouts/slideLayout111.xml"/><Relationship Id="rId12" Type="http://schemas.openxmlformats.org/officeDocument/2006/relationships/slideLayout" Target="../slideLayouts/slideLayout116.xml"/><Relationship Id="rId2" Type="http://schemas.openxmlformats.org/officeDocument/2006/relationships/slideLayout" Target="../slideLayouts/slideLayout106.xml"/><Relationship Id="rId1" Type="http://schemas.openxmlformats.org/officeDocument/2006/relationships/slideLayout" Target="../slideLayouts/slideLayout105.xml"/><Relationship Id="rId6" Type="http://schemas.openxmlformats.org/officeDocument/2006/relationships/slideLayout" Target="../slideLayouts/slideLayout110.xml"/><Relationship Id="rId11" Type="http://schemas.openxmlformats.org/officeDocument/2006/relationships/slideLayout" Target="../slideLayouts/slideLayout115.xml"/><Relationship Id="rId5" Type="http://schemas.openxmlformats.org/officeDocument/2006/relationships/slideLayout" Target="../slideLayouts/slideLayout109.xml"/><Relationship Id="rId10" Type="http://schemas.openxmlformats.org/officeDocument/2006/relationships/slideLayout" Target="../slideLayouts/slideLayout114.xml"/><Relationship Id="rId4" Type="http://schemas.openxmlformats.org/officeDocument/2006/relationships/slideLayout" Target="../slideLayouts/slideLayout108.xml"/><Relationship Id="rId9" Type="http://schemas.openxmlformats.org/officeDocument/2006/relationships/slideLayout" Target="../slideLayouts/slideLayout113.xml"/><Relationship Id="rId14" Type="http://schemas.openxmlformats.org/officeDocument/2006/relationships/image" Target="../media/image3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1389" y="238182"/>
            <a:ext cx="8675615" cy="371513"/>
          </a:xfrm>
          <a:prstGeom prst="rect">
            <a:avLst/>
          </a:prstGeom>
        </p:spPr>
        <p:txBody>
          <a:bodyPr vert="horz" wrap="square" lIns="91440" tIns="93600" rIns="91440" bIns="0" rtlCol="0" anchor="b" anchorCtr="0">
            <a:sp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1389" y="1185336"/>
            <a:ext cx="8675615" cy="39539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2213" y="5545758"/>
            <a:ext cx="1165669" cy="169277"/>
          </a:xfrm>
          <a:prstGeom prst="rect">
            <a:avLst/>
          </a:prstGeom>
        </p:spPr>
        <p:txBody>
          <a:bodyPr vert="horz" wrap="square" lIns="91440" tIns="45720" rIns="0" bIns="45720" rtlCol="0" anchor="ctr">
            <a:spAutoFit/>
          </a:bodyPr>
          <a:lstStyle>
            <a:lvl1pPr algn="l">
              <a:defRPr sz="500" cap="all">
                <a:solidFill>
                  <a:srgbClr val="FFFFFF"/>
                </a:solidFill>
              </a:defRPr>
            </a:lvl1pPr>
          </a:lstStyle>
          <a:p>
            <a:fld id="{86D90FEF-702F-B74D-B18E-2B4DF14662F6}" type="datetime2">
              <a:rPr lang="en-US" smtClean="0"/>
              <a:pPr/>
              <a:t>Tuesday, January 17, 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57875" y="5545758"/>
            <a:ext cx="5532114" cy="169277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>
              <a:defRPr sz="500" cap="all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A footer can be placed here  I   copyright 2013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41454" y="5545758"/>
            <a:ext cx="450823" cy="169277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>
              <a:defRPr sz="500" b="1" cap="all">
                <a:solidFill>
                  <a:srgbClr val="FFFFFF"/>
                </a:solidFill>
              </a:defRPr>
            </a:lvl1pPr>
          </a:lstStyle>
          <a:p>
            <a:fld id="{A4688226-E43C-7C4F-8B3E-CE1AE61FD66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0" r:id="rId3"/>
    <p:sldLayoutId id="2147483668" r:id="rId4"/>
    <p:sldLayoutId id="2147483650" r:id="rId5"/>
    <p:sldLayoutId id="2147483684" r:id="rId6"/>
    <p:sldLayoutId id="2147483675" r:id="rId7"/>
    <p:sldLayoutId id="2147483652" r:id="rId8"/>
    <p:sldLayoutId id="2147483670" r:id="rId9"/>
    <p:sldLayoutId id="2147483671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  <p:sldLayoutId id="2147483654" r:id="rId18"/>
    <p:sldLayoutId id="2147483655" r:id="rId19"/>
    <p:sldLayoutId id="2147483682" r:id="rId20"/>
  </p:sldLayoutIdLst>
  <p:hf hdr="0"/>
  <p:txStyles>
    <p:titleStyle>
      <a:lvl1pPr algn="l" defTabSz="457200" rtl="0" eaLnBrk="1" latinLnBrk="0" hangingPunct="1">
        <a:spcBef>
          <a:spcPct val="0"/>
        </a:spcBef>
        <a:buNone/>
        <a:defRPr sz="1800" b="1" kern="1200" cap="none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chemeClr val="accent2"/>
        </a:buClr>
        <a:buSzPct val="50000"/>
        <a:buFont typeface="Courier New"/>
        <a:buChar char="o"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Clr>
          <a:schemeClr val="accent2"/>
        </a:buClr>
        <a:buSzPct val="50000"/>
        <a:buFont typeface="Courier New"/>
        <a:buChar char="o"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Clr>
          <a:schemeClr val="accent2"/>
        </a:buClr>
        <a:buSzPct val="50000"/>
        <a:buFont typeface="Courier New"/>
        <a:buChar char="o"/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Clr>
          <a:schemeClr val="accent2"/>
        </a:buClr>
        <a:buSzPct val="50000"/>
        <a:buFont typeface="Courier New"/>
        <a:buChar char="o"/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Clr>
          <a:schemeClr val="accent2"/>
        </a:buClr>
        <a:buSzPct val="50000"/>
        <a:buFont typeface="Courier New"/>
        <a:buChar char="o"/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1389" y="238189"/>
            <a:ext cx="8675615" cy="371513"/>
          </a:xfrm>
          <a:prstGeom prst="rect">
            <a:avLst/>
          </a:prstGeom>
        </p:spPr>
        <p:txBody>
          <a:bodyPr vert="horz" wrap="square" lIns="91440" tIns="93600" rIns="91440" bIns="0" rtlCol="0" anchor="b" anchorCtr="0">
            <a:sp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1389" y="1185336"/>
            <a:ext cx="8675615" cy="39539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2213" y="5545765"/>
            <a:ext cx="1165669" cy="169277"/>
          </a:xfrm>
          <a:prstGeom prst="rect">
            <a:avLst/>
          </a:prstGeom>
        </p:spPr>
        <p:txBody>
          <a:bodyPr vert="horz" wrap="square" lIns="91440" tIns="45720" rIns="0" bIns="45720" rtlCol="0" anchor="ctr">
            <a:spAutoFit/>
          </a:bodyPr>
          <a:lstStyle>
            <a:lvl1pPr algn="l">
              <a:defRPr sz="500" cap="all">
                <a:solidFill>
                  <a:srgbClr val="FFFFFF"/>
                </a:solidFill>
              </a:defRPr>
            </a:lvl1pPr>
          </a:lstStyle>
          <a:p>
            <a:fld id="{86D90FEF-702F-B74D-B18E-2B4DF14662F6}" type="datetime2">
              <a:rPr lang="en-US" smtClean="0"/>
              <a:pPr/>
              <a:t>Tuesday, January 17, 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57875" y="5545765"/>
            <a:ext cx="5532114" cy="169277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>
              <a:defRPr sz="500" cap="all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A footer can be placed here  I   copyright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41468" y="5545765"/>
            <a:ext cx="450823" cy="169277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>
              <a:defRPr sz="500" b="1" cap="all">
                <a:solidFill>
                  <a:srgbClr val="FFFFFF"/>
                </a:solidFill>
              </a:defRPr>
            </a:lvl1pPr>
          </a:lstStyle>
          <a:p>
            <a:fld id="{A4688226-E43C-7C4F-8B3E-CE1AE61FD6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5424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  <p:sldLayoutId id="2147483752" r:id="rId12"/>
    <p:sldLayoutId id="2147483753" r:id="rId13"/>
    <p:sldLayoutId id="2147483754" r:id="rId14"/>
    <p:sldLayoutId id="2147483755" r:id="rId15"/>
    <p:sldLayoutId id="2147483756" r:id="rId16"/>
    <p:sldLayoutId id="2147483757" r:id="rId17"/>
    <p:sldLayoutId id="2147483758" r:id="rId18"/>
    <p:sldLayoutId id="2147483759" r:id="rId19"/>
    <p:sldLayoutId id="2147483760" r:id="rId20"/>
    <p:sldLayoutId id="2147483761" r:id="rId21"/>
  </p:sldLayoutIdLst>
  <p:hf hdr="0"/>
  <p:txStyles>
    <p:titleStyle>
      <a:lvl1pPr algn="l" defTabSz="457200" rtl="0" eaLnBrk="1" latinLnBrk="0" hangingPunct="1">
        <a:spcBef>
          <a:spcPct val="0"/>
        </a:spcBef>
        <a:buNone/>
        <a:defRPr sz="1800" b="1" kern="1200" cap="none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chemeClr val="accent2"/>
        </a:buClr>
        <a:buSzPct val="50000"/>
        <a:buFont typeface="Courier New"/>
        <a:buChar char="o"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Clr>
          <a:schemeClr val="accent2"/>
        </a:buClr>
        <a:buSzPct val="50000"/>
        <a:buFont typeface="Courier New"/>
        <a:buChar char="o"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Clr>
          <a:schemeClr val="accent2"/>
        </a:buClr>
        <a:buSzPct val="50000"/>
        <a:buFont typeface="Courier New"/>
        <a:buChar char="o"/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Clr>
          <a:schemeClr val="accent2"/>
        </a:buClr>
        <a:buSzPct val="50000"/>
        <a:buFont typeface="Courier New"/>
        <a:buChar char="o"/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Clr>
          <a:schemeClr val="accent2"/>
        </a:buClr>
        <a:buSzPct val="50000"/>
        <a:buFont typeface="Courier New"/>
        <a:buChar char="o"/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1389" y="238208"/>
            <a:ext cx="8675615" cy="371505"/>
          </a:xfrm>
          <a:prstGeom prst="rect">
            <a:avLst/>
          </a:prstGeom>
        </p:spPr>
        <p:txBody>
          <a:bodyPr vert="horz" wrap="square" lIns="91432" tIns="93592" rIns="91432" bIns="0" rtlCol="0" anchor="b" anchorCtr="0">
            <a:sp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1389" y="1185336"/>
            <a:ext cx="8675615" cy="3953934"/>
          </a:xfrm>
          <a:prstGeom prst="rect">
            <a:avLst/>
          </a:prstGeom>
        </p:spPr>
        <p:txBody>
          <a:bodyPr vert="horz" lIns="91432" tIns="45716" rIns="91432" bIns="45716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2213" y="5545795"/>
            <a:ext cx="1165669" cy="169269"/>
          </a:xfrm>
          <a:prstGeom prst="rect">
            <a:avLst/>
          </a:prstGeom>
        </p:spPr>
        <p:txBody>
          <a:bodyPr vert="horz" wrap="square" lIns="91432" tIns="45716" rIns="0" bIns="45716" rtlCol="0" anchor="ctr">
            <a:spAutoFit/>
          </a:bodyPr>
          <a:lstStyle>
            <a:lvl1pPr algn="l">
              <a:defRPr sz="500" cap="all">
                <a:solidFill>
                  <a:srgbClr val="FFFFFF"/>
                </a:solidFill>
              </a:defRPr>
            </a:lvl1pPr>
          </a:lstStyle>
          <a:p>
            <a:pPr defTabSz="457163"/>
            <a:fld id="{BAB494F3-64A3-453E-8296-33C4C142C529}" type="datetime2">
              <a:rPr lang="en-US" smtClean="0"/>
              <a:pPr defTabSz="457163"/>
              <a:t>Tuesday, January 17, 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57875" y="5545795"/>
            <a:ext cx="5532114" cy="169269"/>
          </a:xfrm>
          <a:prstGeom prst="rect">
            <a:avLst/>
          </a:prstGeom>
        </p:spPr>
        <p:txBody>
          <a:bodyPr vert="horz" wrap="square" lIns="91432" tIns="45716" rIns="91432" bIns="45716" rtlCol="0" anchor="ctr">
            <a:spAutoFit/>
          </a:bodyPr>
          <a:lstStyle>
            <a:lvl1pPr algn="l">
              <a:defRPr sz="500" cap="all">
                <a:solidFill>
                  <a:srgbClr val="FFFFFF"/>
                </a:solidFill>
              </a:defRPr>
            </a:lvl1pPr>
          </a:lstStyle>
          <a:p>
            <a:pPr defTabSz="457163"/>
            <a:r>
              <a:rPr lang="en-US" smtClean="0"/>
              <a:t>A footer can be placed here  I   copyright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41470" y="5545795"/>
            <a:ext cx="450823" cy="169269"/>
          </a:xfrm>
          <a:prstGeom prst="rect">
            <a:avLst/>
          </a:prstGeom>
        </p:spPr>
        <p:txBody>
          <a:bodyPr vert="horz" wrap="square" lIns="91432" tIns="45716" rIns="91432" bIns="45716" rtlCol="0" anchor="ctr">
            <a:spAutoFit/>
          </a:bodyPr>
          <a:lstStyle>
            <a:lvl1pPr algn="l">
              <a:defRPr sz="500" b="1" cap="all">
                <a:solidFill>
                  <a:srgbClr val="FFFFFF"/>
                </a:solidFill>
              </a:defRPr>
            </a:lvl1pPr>
          </a:lstStyle>
          <a:p>
            <a:pPr defTabSz="457163"/>
            <a:fld id="{A4688226-E43C-7C4F-8B3E-CE1AE61FD662}" type="slidenum">
              <a:rPr lang="en-US" smtClean="0"/>
              <a:pPr defTabSz="457163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601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8" r:id="rId3"/>
    <p:sldLayoutId id="2147483799" r:id="rId4"/>
    <p:sldLayoutId id="2147483800" r:id="rId5"/>
    <p:sldLayoutId id="2147483801" r:id="rId6"/>
    <p:sldLayoutId id="2147483802" r:id="rId7"/>
    <p:sldLayoutId id="2147483803" r:id="rId8"/>
    <p:sldLayoutId id="2147483804" r:id="rId9"/>
    <p:sldLayoutId id="2147483805" r:id="rId10"/>
    <p:sldLayoutId id="2147483806" r:id="rId11"/>
    <p:sldLayoutId id="2147483807" r:id="rId12"/>
    <p:sldLayoutId id="2147483808" r:id="rId13"/>
    <p:sldLayoutId id="2147483809" r:id="rId14"/>
    <p:sldLayoutId id="2147483810" r:id="rId15"/>
    <p:sldLayoutId id="2147483811" r:id="rId16"/>
    <p:sldLayoutId id="2147483812" r:id="rId17"/>
    <p:sldLayoutId id="2147483813" r:id="rId18"/>
    <p:sldLayoutId id="2147483814" r:id="rId19"/>
    <p:sldLayoutId id="2147483815" r:id="rId20"/>
  </p:sldLayoutIdLst>
  <p:timing>
    <p:tnLst>
      <p:par>
        <p:cTn id="1" dur="indefinite" restart="never" nodeType="tmRoot"/>
      </p:par>
    </p:tnLst>
  </p:timing>
  <p:hf hdr="0" ftr="0"/>
  <p:txStyles>
    <p:titleStyle>
      <a:lvl1pPr algn="l" defTabSz="457163" rtl="0" eaLnBrk="1" latinLnBrk="0" hangingPunct="1">
        <a:spcBef>
          <a:spcPct val="0"/>
        </a:spcBef>
        <a:buNone/>
        <a:defRPr sz="1800" b="1" kern="1200" cap="none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2872" indent="-342872" algn="l" defTabSz="457163" rtl="0" eaLnBrk="1" latinLnBrk="0" hangingPunct="1">
        <a:spcBef>
          <a:spcPct val="20000"/>
        </a:spcBef>
        <a:buClr>
          <a:schemeClr val="accent2"/>
        </a:buClr>
        <a:buSzPct val="50000"/>
        <a:buFont typeface="Courier New"/>
        <a:buChar char="o"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90" indent="-285727" algn="l" defTabSz="457163" rtl="0" eaLnBrk="1" latinLnBrk="0" hangingPunct="1">
        <a:spcBef>
          <a:spcPct val="20000"/>
        </a:spcBef>
        <a:buClr>
          <a:schemeClr val="accent2"/>
        </a:buClr>
        <a:buSzPct val="50000"/>
        <a:buFont typeface="Courier New"/>
        <a:buChar char="o"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08" indent="-228582" algn="l" defTabSz="457163" rtl="0" eaLnBrk="1" latinLnBrk="0" hangingPunct="1">
        <a:spcBef>
          <a:spcPct val="20000"/>
        </a:spcBef>
        <a:buClr>
          <a:schemeClr val="accent2"/>
        </a:buClr>
        <a:buSzPct val="50000"/>
        <a:buFont typeface="Courier New"/>
        <a:buChar char="o"/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72" indent="-228582" algn="l" defTabSz="457163" rtl="0" eaLnBrk="1" latinLnBrk="0" hangingPunct="1">
        <a:spcBef>
          <a:spcPct val="20000"/>
        </a:spcBef>
        <a:buClr>
          <a:schemeClr val="accent2"/>
        </a:buClr>
        <a:buSzPct val="50000"/>
        <a:buFont typeface="Courier New"/>
        <a:buChar char="o"/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36" indent="-228582" algn="l" defTabSz="457163" rtl="0" eaLnBrk="1" latinLnBrk="0" hangingPunct="1">
        <a:spcBef>
          <a:spcPct val="20000"/>
        </a:spcBef>
        <a:buClr>
          <a:schemeClr val="accent2"/>
        </a:buClr>
        <a:buSzPct val="50000"/>
        <a:buFont typeface="Courier New"/>
        <a:buChar char="o"/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99" indent="-228582" algn="l" defTabSz="457163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62" indent="-228582" algn="l" defTabSz="457163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26" indent="-228582" algn="l" defTabSz="457163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88" indent="-228582" algn="l" defTabSz="457163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3" algn="l" defTabSz="4571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28" algn="l" defTabSz="4571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90" algn="l" defTabSz="4571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54" algn="l" defTabSz="4571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17" algn="l" defTabSz="4571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80" algn="l" defTabSz="4571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44" algn="l" defTabSz="4571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08" algn="l" defTabSz="4571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1389" y="238192"/>
            <a:ext cx="8675615" cy="371505"/>
          </a:xfrm>
          <a:prstGeom prst="rect">
            <a:avLst/>
          </a:prstGeom>
        </p:spPr>
        <p:txBody>
          <a:bodyPr vert="horz" wrap="square" lIns="91432" tIns="93592" rIns="91432" bIns="0" rtlCol="0" anchor="b" anchorCtr="0">
            <a:sp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1389" y="1185336"/>
            <a:ext cx="8675615" cy="3953934"/>
          </a:xfrm>
          <a:prstGeom prst="rect">
            <a:avLst/>
          </a:prstGeom>
        </p:spPr>
        <p:txBody>
          <a:bodyPr vert="horz" lIns="91432" tIns="45716" rIns="91432" bIns="45716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2213" y="5545774"/>
            <a:ext cx="1165669" cy="169269"/>
          </a:xfrm>
          <a:prstGeom prst="rect">
            <a:avLst/>
          </a:prstGeom>
        </p:spPr>
        <p:txBody>
          <a:bodyPr vert="horz" wrap="square" lIns="91432" tIns="45716" rIns="0" bIns="45716" rtlCol="0" anchor="ctr">
            <a:spAutoFit/>
          </a:bodyPr>
          <a:lstStyle>
            <a:lvl1pPr algn="l">
              <a:defRPr sz="500" cap="all">
                <a:solidFill>
                  <a:srgbClr val="FFFFFF"/>
                </a:solidFill>
              </a:defRPr>
            </a:lvl1pPr>
          </a:lstStyle>
          <a:p>
            <a:pPr defTabSz="457163"/>
            <a:fld id="{FE4B2E84-A0C0-4817-BE77-C5B20B820D6F}" type="datetime2">
              <a:rPr lang="en-US" smtClean="0"/>
              <a:pPr defTabSz="457163"/>
              <a:t>Tuesday, January 17, 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57875" y="5545774"/>
            <a:ext cx="5532114" cy="169269"/>
          </a:xfrm>
          <a:prstGeom prst="rect">
            <a:avLst/>
          </a:prstGeom>
        </p:spPr>
        <p:txBody>
          <a:bodyPr vert="horz" wrap="square" lIns="91432" tIns="45716" rIns="91432" bIns="45716" rtlCol="0" anchor="ctr">
            <a:spAutoFit/>
          </a:bodyPr>
          <a:lstStyle>
            <a:lvl1pPr algn="l">
              <a:defRPr sz="500" cap="all">
                <a:solidFill>
                  <a:srgbClr val="FFFFFF"/>
                </a:solidFill>
              </a:defRPr>
            </a:lvl1pPr>
          </a:lstStyle>
          <a:p>
            <a:pPr defTabSz="457163"/>
            <a:r>
              <a:rPr lang="en-US" smtClean="0"/>
              <a:t>#JPIO2015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41444" y="5545774"/>
            <a:ext cx="450823" cy="169269"/>
          </a:xfrm>
          <a:prstGeom prst="rect">
            <a:avLst/>
          </a:prstGeom>
        </p:spPr>
        <p:txBody>
          <a:bodyPr vert="horz" wrap="square" lIns="91432" tIns="45716" rIns="91432" bIns="45716" rtlCol="0" anchor="ctr">
            <a:spAutoFit/>
          </a:bodyPr>
          <a:lstStyle>
            <a:lvl1pPr algn="l">
              <a:defRPr sz="500" b="1" cap="all">
                <a:solidFill>
                  <a:srgbClr val="FFFFFF"/>
                </a:solidFill>
              </a:defRPr>
            </a:lvl1pPr>
          </a:lstStyle>
          <a:p>
            <a:pPr defTabSz="457163"/>
            <a:fld id="{A4688226-E43C-7C4F-8B3E-CE1AE61FD662}" type="slidenum">
              <a:rPr lang="en-US" smtClean="0"/>
              <a:pPr defTabSz="457163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283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4" r:id="rId1"/>
    <p:sldLayoutId id="2147483885" r:id="rId2"/>
    <p:sldLayoutId id="2147483886" r:id="rId3"/>
    <p:sldLayoutId id="2147483887" r:id="rId4"/>
    <p:sldLayoutId id="2147483888" r:id="rId5"/>
    <p:sldLayoutId id="2147483889" r:id="rId6"/>
    <p:sldLayoutId id="2147483890" r:id="rId7"/>
    <p:sldLayoutId id="2147483891" r:id="rId8"/>
    <p:sldLayoutId id="2147483892" r:id="rId9"/>
    <p:sldLayoutId id="2147483893" r:id="rId10"/>
    <p:sldLayoutId id="2147483894" r:id="rId11"/>
    <p:sldLayoutId id="2147483895" r:id="rId12"/>
    <p:sldLayoutId id="2147483896" r:id="rId13"/>
    <p:sldLayoutId id="2147483897" r:id="rId14"/>
    <p:sldLayoutId id="2147483898" r:id="rId15"/>
    <p:sldLayoutId id="2147483899" r:id="rId16"/>
    <p:sldLayoutId id="2147483900" r:id="rId17"/>
    <p:sldLayoutId id="2147483901" r:id="rId18"/>
    <p:sldLayoutId id="2147483902" r:id="rId19"/>
    <p:sldLayoutId id="2147483903" r:id="rId20"/>
    <p:sldLayoutId id="2147483904" r:id="rId21"/>
    <p:sldLayoutId id="2147483905" r:id="rId22"/>
  </p:sldLayoutIdLst>
  <p:hf hdr="0"/>
  <p:txStyles>
    <p:titleStyle>
      <a:lvl1pPr algn="l" defTabSz="457163" rtl="0" eaLnBrk="1" latinLnBrk="0" hangingPunct="1">
        <a:spcBef>
          <a:spcPct val="0"/>
        </a:spcBef>
        <a:buNone/>
        <a:defRPr sz="1800" b="1" kern="1200" cap="none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2872" indent="-342872" algn="l" defTabSz="457163" rtl="0" eaLnBrk="1" latinLnBrk="0" hangingPunct="1">
        <a:spcBef>
          <a:spcPct val="20000"/>
        </a:spcBef>
        <a:buClr>
          <a:schemeClr val="accent2"/>
        </a:buClr>
        <a:buSzPct val="50000"/>
        <a:buFont typeface="Courier New"/>
        <a:buChar char="o"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90" indent="-285727" algn="l" defTabSz="457163" rtl="0" eaLnBrk="1" latinLnBrk="0" hangingPunct="1">
        <a:spcBef>
          <a:spcPct val="20000"/>
        </a:spcBef>
        <a:buClr>
          <a:schemeClr val="accent2"/>
        </a:buClr>
        <a:buSzPct val="50000"/>
        <a:buFont typeface="Courier New"/>
        <a:buChar char="o"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08" indent="-228582" algn="l" defTabSz="457163" rtl="0" eaLnBrk="1" latinLnBrk="0" hangingPunct="1">
        <a:spcBef>
          <a:spcPct val="20000"/>
        </a:spcBef>
        <a:buClr>
          <a:schemeClr val="accent2"/>
        </a:buClr>
        <a:buSzPct val="50000"/>
        <a:buFont typeface="Courier New"/>
        <a:buChar char="o"/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72" indent="-228582" algn="l" defTabSz="457163" rtl="0" eaLnBrk="1" latinLnBrk="0" hangingPunct="1">
        <a:spcBef>
          <a:spcPct val="20000"/>
        </a:spcBef>
        <a:buClr>
          <a:schemeClr val="accent2"/>
        </a:buClr>
        <a:buSzPct val="50000"/>
        <a:buFont typeface="Courier New"/>
        <a:buChar char="o"/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36" indent="-228582" algn="l" defTabSz="457163" rtl="0" eaLnBrk="1" latinLnBrk="0" hangingPunct="1">
        <a:spcBef>
          <a:spcPct val="20000"/>
        </a:spcBef>
        <a:buClr>
          <a:schemeClr val="accent2"/>
        </a:buClr>
        <a:buSzPct val="50000"/>
        <a:buFont typeface="Courier New"/>
        <a:buChar char="o"/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99" indent="-228582" algn="l" defTabSz="457163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62" indent="-228582" algn="l" defTabSz="457163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26" indent="-228582" algn="l" defTabSz="457163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88" indent="-228582" algn="l" defTabSz="457163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3" algn="l" defTabSz="4571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28" algn="l" defTabSz="4571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90" algn="l" defTabSz="4571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54" algn="l" defTabSz="4571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17" algn="l" defTabSz="4571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80" algn="l" defTabSz="4571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44" algn="l" defTabSz="4571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08" algn="l" defTabSz="4571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1389" y="238157"/>
            <a:ext cx="8675615" cy="371513"/>
          </a:xfrm>
          <a:prstGeom prst="rect">
            <a:avLst/>
          </a:prstGeom>
        </p:spPr>
        <p:txBody>
          <a:bodyPr vert="horz" wrap="square" lIns="91440" tIns="93600" rIns="91440" bIns="0" rtlCol="0" anchor="b" anchorCtr="0">
            <a:sp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1389" y="1185336"/>
            <a:ext cx="8675615" cy="39539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2213" y="5545733"/>
            <a:ext cx="1165669" cy="169277"/>
          </a:xfrm>
          <a:prstGeom prst="rect">
            <a:avLst/>
          </a:prstGeom>
        </p:spPr>
        <p:txBody>
          <a:bodyPr vert="horz" wrap="square" lIns="91440" tIns="45720" rIns="0" bIns="45720" rtlCol="0" anchor="ctr">
            <a:spAutoFit/>
          </a:bodyPr>
          <a:lstStyle>
            <a:lvl1pPr algn="l">
              <a:defRPr sz="500" cap="all">
                <a:solidFill>
                  <a:srgbClr val="FFFFFF"/>
                </a:solidFill>
              </a:defRPr>
            </a:lvl1pPr>
          </a:lstStyle>
          <a:p>
            <a:fld id="{86D90FEF-702F-B74D-B18E-2B4DF14662F6}" type="datetime2">
              <a:rPr lang="en-US" smtClean="0"/>
              <a:pPr/>
              <a:t>Tuesday, January 17, 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57875" y="5545733"/>
            <a:ext cx="5532114" cy="169277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>
              <a:defRPr sz="500" cap="all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A footer can be placed here  I   copyright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41404" y="5545733"/>
            <a:ext cx="450823" cy="169277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>
              <a:defRPr sz="500" b="1" cap="all">
                <a:solidFill>
                  <a:srgbClr val="FFFFFF"/>
                </a:solidFill>
              </a:defRPr>
            </a:lvl1pPr>
          </a:lstStyle>
          <a:p>
            <a:fld id="{A4688226-E43C-7C4F-8B3E-CE1AE61FD6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2359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5" r:id="rId1"/>
    <p:sldLayoutId id="2147483996" r:id="rId2"/>
    <p:sldLayoutId id="2147483997" r:id="rId3"/>
    <p:sldLayoutId id="2147483998" r:id="rId4"/>
    <p:sldLayoutId id="2147483999" r:id="rId5"/>
    <p:sldLayoutId id="2147484000" r:id="rId6"/>
    <p:sldLayoutId id="2147484001" r:id="rId7"/>
    <p:sldLayoutId id="2147484002" r:id="rId8"/>
    <p:sldLayoutId id="2147484003" r:id="rId9"/>
    <p:sldLayoutId id="2147484004" r:id="rId10"/>
    <p:sldLayoutId id="2147484005" r:id="rId11"/>
    <p:sldLayoutId id="2147484006" r:id="rId12"/>
    <p:sldLayoutId id="2147484007" r:id="rId13"/>
    <p:sldLayoutId id="2147484008" r:id="rId14"/>
    <p:sldLayoutId id="2147484009" r:id="rId15"/>
    <p:sldLayoutId id="2147484010" r:id="rId16"/>
    <p:sldLayoutId id="2147484011" r:id="rId17"/>
    <p:sldLayoutId id="2147484012" r:id="rId18"/>
    <p:sldLayoutId id="2147484013" r:id="rId19"/>
    <p:sldLayoutId id="2147484014" r:id="rId20"/>
    <p:sldLayoutId id="2147484015" r:id="rId21"/>
  </p:sldLayoutIdLst>
  <p:hf hdr="0"/>
  <p:txStyles>
    <p:titleStyle>
      <a:lvl1pPr algn="l" defTabSz="457200" rtl="0" eaLnBrk="1" latinLnBrk="0" hangingPunct="1">
        <a:spcBef>
          <a:spcPct val="0"/>
        </a:spcBef>
        <a:buNone/>
        <a:defRPr sz="1800" b="1" kern="1200" cap="none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chemeClr val="accent2"/>
        </a:buClr>
        <a:buSzPct val="50000"/>
        <a:buFont typeface="Courier New"/>
        <a:buChar char="o"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Clr>
          <a:schemeClr val="accent2"/>
        </a:buClr>
        <a:buSzPct val="50000"/>
        <a:buFont typeface="Courier New"/>
        <a:buChar char="o"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Clr>
          <a:schemeClr val="accent2"/>
        </a:buClr>
        <a:buSzPct val="50000"/>
        <a:buFont typeface="Courier New"/>
        <a:buChar char="o"/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Clr>
          <a:schemeClr val="accent2"/>
        </a:buClr>
        <a:buSzPct val="50000"/>
        <a:buFont typeface="Courier New"/>
        <a:buChar char="o"/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Clr>
          <a:schemeClr val="accent2"/>
        </a:buClr>
        <a:buSzPct val="50000"/>
        <a:buFont typeface="Courier New"/>
        <a:buChar char="o"/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341313" y="238059"/>
            <a:ext cx="8667750" cy="363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de-DE" smtClean="0"/>
              <a:t>Klicken Sie, um das Format des Titeltextes zu bearbeiten</a:t>
            </a:r>
          </a:p>
        </p:txBody>
      </p:sp>
      <p:sp>
        <p:nvSpPr>
          <p:cNvPr id="2051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341313" y="1185535"/>
            <a:ext cx="8667750" cy="39438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de-DE" smtClean="0"/>
              <a:t>Klicken Sie, um die Formate des Gliederungstextes zu bearbeiten</a:t>
            </a:r>
          </a:p>
          <a:p>
            <a:pPr lvl="1"/>
            <a:r>
              <a:rPr lang="en-GB" altLang="de-DE" smtClean="0"/>
              <a:t>Zweite Gliederungsebene</a:t>
            </a:r>
          </a:p>
          <a:p>
            <a:pPr lvl="2"/>
            <a:r>
              <a:rPr lang="en-GB" altLang="de-DE" smtClean="0"/>
              <a:t>Dritte Gliederungsebene</a:t>
            </a:r>
          </a:p>
          <a:p>
            <a:pPr lvl="3"/>
            <a:r>
              <a:rPr lang="en-GB" altLang="de-DE" smtClean="0"/>
              <a:t>Vierte Gliederungsebene</a:t>
            </a:r>
          </a:p>
          <a:p>
            <a:pPr lvl="4"/>
            <a:r>
              <a:rPr lang="en-GB" altLang="de-DE" smtClean="0"/>
              <a:t>Fünfte Gliederungsebene</a:t>
            </a:r>
          </a:p>
          <a:p>
            <a:pPr lvl="4"/>
            <a:r>
              <a:rPr lang="en-GB" altLang="de-DE" smtClean="0"/>
              <a:t>Sechste Gliederungsebene</a:t>
            </a:r>
          </a:p>
          <a:p>
            <a:pPr lvl="4"/>
            <a:r>
              <a:rPr lang="en-GB" altLang="de-DE" smtClean="0"/>
              <a:t>Siebente Gliederungsebene</a:t>
            </a:r>
          </a:p>
          <a:p>
            <a:pPr lvl="4"/>
            <a:r>
              <a:rPr lang="en-GB" altLang="de-DE" smtClean="0"/>
              <a:t>Achte Gliederungsebene</a:t>
            </a:r>
          </a:p>
          <a:p>
            <a:pPr lvl="4"/>
            <a:r>
              <a:rPr lang="en-GB" altLang="de-DE" smtClean="0"/>
              <a:t>Neunte Gliederungsebene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792165" y="5543599"/>
            <a:ext cx="1157287" cy="1602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hangingPunct="1">
              <a:lnSpc>
                <a:spcPct val="100000"/>
              </a:lnSpc>
              <a:buClrTx/>
              <a:buFontTx/>
              <a:buNone/>
              <a:tabLst>
                <a:tab pos="723900" algn="l"/>
              </a:tabLst>
              <a:defRPr>
                <a:solidFill>
                  <a:srgbClr val="000000"/>
                </a:solidFill>
              </a:defRPr>
            </a:lvl1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buSzPct val="100000"/>
              <a:defRPr/>
            </a:pPr>
            <a:r>
              <a:rPr lang="de-DE" altLang="de-DE"/>
              <a:t>06.11.16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1957388" y="5543599"/>
            <a:ext cx="5524500" cy="1602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hangingPunct="1">
              <a:lnSpc>
                <a:spcPct val="100000"/>
              </a:lnSpc>
              <a:buClrTx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</a:defRPr>
            </a:lvl1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buSzPct val="100000"/>
              <a:defRPr/>
            </a:pPr>
            <a:r>
              <a:rPr lang="de-DE" altLang="de-DE"/>
              <a:t>A footer can be placed here  I   copyright 2013</a:t>
            </a:r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341313" y="5543599"/>
            <a:ext cx="442912" cy="1602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hangingPunct="1">
              <a:lnSpc>
                <a:spcPct val="100000"/>
              </a:lnSpc>
              <a:buClrTx/>
              <a:buFontTx/>
              <a:buNone/>
              <a:defRPr>
                <a:solidFill>
                  <a:srgbClr val="000000"/>
                </a:solidFill>
              </a:defRPr>
            </a:lvl1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buSzPct val="100000"/>
              <a:defRPr/>
            </a:pPr>
            <a:fld id="{49C7767D-5EC6-47A0-992B-0FC4FF10B536}" type="slidenum">
              <a:rPr lang="de-DE" altLang="de-DE"/>
              <a:pPr defTabSz="449263" fontAlgn="base">
                <a:spcBef>
                  <a:spcPct val="0"/>
                </a:spcBef>
                <a:spcAft>
                  <a:spcPct val="0"/>
                </a:spcAft>
                <a:buSzPct val="100000"/>
                <a:defRPr/>
              </a:pPr>
              <a:t>‹#›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80986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7" r:id="rId1"/>
    <p:sldLayoutId id="2147484018" r:id="rId2"/>
    <p:sldLayoutId id="2147484019" r:id="rId3"/>
    <p:sldLayoutId id="2147484020" r:id="rId4"/>
    <p:sldLayoutId id="2147484021" r:id="rId5"/>
    <p:sldLayoutId id="2147484022" r:id="rId6"/>
    <p:sldLayoutId id="2147484023" r:id="rId7"/>
    <p:sldLayoutId id="2147484024" r:id="rId8"/>
    <p:sldLayoutId id="2147484025" r:id="rId9"/>
    <p:sldLayoutId id="2147484026" r:id="rId10"/>
    <p:sldLayoutId id="2147484027" r:id="rId11"/>
    <p:sldLayoutId id="2147484028" r:id="rId12"/>
  </p:sldLayoutIdLst>
  <p:hf sldNum="0" hdr="0"/>
  <p:txStyles>
    <p:titleStyle>
      <a:lvl1pPr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+mj-lt"/>
          <a:ea typeface="+mj-ea"/>
          <a:cs typeface="+mj-cs"/>
        </a:defRPr>
      </a:lvl1pPr>
      <a:lvl2pPr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Arial" charset="0"/>
          <a:ea typeface="Microsoft YaHei" charset="-122"/>
        </a:defRPr>
      </a:lvl2pPr>
      <a:lvl3pPr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Arial" charset="0"/>
          <a:ea typeface="Microsoft YaHei" charset="-122"/>
        </a:defRPr>
      </a:lvl3pPr>
      <a:lvl4pPr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Arial" charset="0"/>
          <a:ea typeface="Microsoft YaHei" charset="-122"/>
        </a:defRPr>
      </a:lvl4pPr>
      <a:lvl5pPr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Arial" charset="0"/>
          <a:ea typeface="Microsoft YaHei" charset="-122"/>
        </a:defRPr>
      </a:lvl5pPr>
      <a:lvl6pPr marL="2514600" indent="-228600" algn="l" defTabSz="449263" rtl="0" fontAlgn="base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Arial" charset="0"/>
          <a:ea typeface="Microsoft YaHei" charset="-122"/>
        </a:defRPr>
      </a:lvl6pPr>
      <a:lvl7pPr marL="2971800" indent="-228600" algn="l" defTabSz="449263" rtl="0" fontAlgn="base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Arial" charset="0"/>
          <a:ea typeface="Microsoft YaHei" charset="-122"/>
        </a:defRPr>
      </a:lvl7pPr>
      <a:lvl8pPr marL="3429000" indent="-228600" algn="l" defTabSz="449263" rtl="0" fontAlgn="base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Arial" charset="0"/>
          <a:ea typeface="Microsoft YaHei" charset="-122"/>
        </a:defRPr>
      </a:lvl8pPr>
      <a:lvl9pPr marL="3886200" indent="-228600" algn="l" defTabSz="449263" rtl="0" fontAlgn="base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Arial" charset="0"/>
          <a:ea typeface="Microsoft YaHei" charset="-122"/>
        </a:defRPr>
      </a:lvl9pPr>
    </p:titleStyle>
    <p:bodyStyle>
      <a:lvl1pPr marL="342900" indent="-342900" algn="l" defTabSz="449263" rtl="0" eaLnBrk="0" fontAlgn="base" hangingPunct="0">
        <a:lnSpc>
          <a:spcPct val="93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itchFamily="16" charset="0"/>
        <a:defRPr sz="14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itchFamily="16" charset="0"/>
        <a:defRPr sz="1100">
          <a:solidFill>
            <a:srgbClr val="000000"/>
          </a:solidFill>
          <a:latin typeface="+mn-lt"/>
          <a:ea typeface="+mn-ea"/>
        </a:defRPr>
      </a:lvl2pPr>
      <a:lvl3pPr marL="11430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itchFamily="16" charset="0"/>
        <a:defRPr sz="1100">
          <a:solidFill>
            <a:srgbClr val="000000"/>
          </a:solidFill>
          <a:latin typeface="+mn-lt"/>
          <a:ea typeface="+mn-ea"/>
        </a:defRPr>
      </a:lvl3pPr>
      <a:lvl4pPr marL="16002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itchFamily="16" charset="0"/>
        <a:defRPr sz="1100">
          <a:solidFill>
            <a:srgbClr val="000000"/>
          </a:solidFill>
          <a:latin typeface="+mn-lt"/>
          <a:ea typeface="+mn-ea"/>
        </a:defRPr>
      </a:lvl4pPr>
      <a:lvl5pPr marL="20574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5pPr>
      <a:lvl6pPr marL="2514600" indent="-228600" algn="l" defTabSz="449263" rtl="0" fontAlgn="base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fontAlgn="base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fontAlgn="base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fontAlgn="base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jpi-oceans.eu/" TargetMode="External"/><Relationship Id="rId2" Type="http://schemas.openxmlformats.org/officeDocument/2006/relationships/hyperlink" Target="mailto:jkw@rcn.no" TargetMode="Externa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hyperlink" Target="https://www.martera.eu/submission/call1" TargetMode="External"/><Relationship Id="rId1" Type="http://schemas.openxmlformats.org/officeDocument/2006/relationships/slideLayout" Target="../slideLayouts/slideLayout6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polarprediction.net/yopp.html" TargetMode="External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7.xml"/><Relationship Id="rId4" Type="http://schemas.openxmlformats.org/officeDocument/2006/relationships/image" Target="../media/image3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hyperlink" Target="http://jpi-oceans.eu/news-events/news/jpi-oceans-sria-now-available" TargetMode="External"/><Relationship Id="rId1" Type="http://schemas.openxmlformats.org/officeDocument/2006/relationships/slideLayout" Target="../slideLayouts/slideLayout4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1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1.xml"/><Relationship Id="rId4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4267229" y="952310"/>
            <a:ext cx="4724401" cy="1292662"/>
          </a:xfrm>
        </p:spPr>
        <p:txBody>
          <a:bodyPr/>
          <a:lstStyle/>
          <a:p>
            <a:r>
              <a:rPr lang="en-US" sz="2800" dirty="0" smtClean="0"/>
              <a:t>Joint Programming Initiative </a:t>
            </a:r>
            <a:r>
              <a:rPr lang="en-US" sz="2800" dirty="0"/>
              <a:t>Healthy and Productive Seas and </a:t>
            </a:r>
            <a:r>
              <a:rPr lang="en-US" sz="2800" dirty="0" smtClean="0"/>
              <a:t>Oceans  </a:t>
            </a:r>
            <a:endParaRPr lang="en-US" sz="2800" dirty="0"/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>
          <a:xfrm>
            <a:off x="4267229" y="2351348"/>
            <a:ext cx="4724401" cy="2905411"/>
          </a:xfrm>
        </p:spPr>
        <p:txBody>
          <a:bodyPr/>
          <a:lstStyle/>
          <a:p>
            <a:r>
              <a:rPr lang="en-US" sz="1600" dirty="0" smtClean="0"/>
              <a:t>Presentation for Blue Action project, </a:t>
            </a:r>
          </a:p>
          <a:p>
            <a:r>
              <a:rPr lang="en-US" sz="1600" dirty="0" smtClean="0"/>
              <a:t>January 2017</a:t>
            </a:r>
          </a:p>
          <a:p>
            <a:endParaRPr lang="en-US" sz="1600" dirty="0"/>
          </a:p>
          <a:p>
            <a:r>
              <a:rPr lang="en-US" sz="1600" dirty="0" err="1" smtClean="0"/>
              <a:t>Mrs</a:t>
            </a:r>
            <a:r>
              <a:rPr lang="en-US" sz="1600" dirty="0" smtClean="0"/>
              <a:t> Jacky Wood</a:t>
            </a:r>
          </a:p>
          <a:p>
            <a:r>
              <a:rPr lang="en-US" sz="1600" dirty="0" smtClean="0"/>
              <a:t>Deputy Director JPI Oceans Secretariat</a:t>
            </a:r>
          </a:p>
          <a:p>
            <a:r>
              <a:rPr lang="en-US" sz="1600" dirty="0" smtClean="0"/>
              <a:t>Email </a:t>
            </a:r>
            <a:r>
              <a:rPr lang="en-US" sz="1600" dirty="0" smtClean="0">
                <a:hlinkClick r:id="rId2"/>
              </a:rPr>
              <a:t>jkw@rcn.no</a:t>
            </a:r>
            <a:endParaRPr lang="en-US" sz="1600" dirty="0" smtClean="0"/>
          </a:p>
          <a:p>
            <a:r>
              <a:rPr lang="en-US" sz="1600" dirty="0">
                <a:hlinkClick r:id="rId3"/>
              </a:rPr>
              <a:t>http://www.jpi-oceans.eu</a:t>
            </a:r>
            <a:r>
              <a:rPr lang="en-US" sz="1600" dirty="0" smtClean="0">
                <a:hlinkClick r:id="rId3"/>
              </a:rPr>
              <a:t>/</a:t>
            </a:r>
            <a:endParaRPr lang="en-US" sz="1600" dirty="0" smtClean="0"/>
          </a:p>
          <a:p>
            <a:endParaRPr lang="en-US" sz="1600" dirty="0" smtClean="0"/>
          </a:p>
          <a:p>
            <a:r>
              <a:rPr lang="en-US" sz="1600" dirty="0" smtClean="0"/>
              <a:t> </a:t>
            </a:r>
          </a:p>
          <a:p>
            <a:endParaRPr lang="en-US" sz="1600" dirty="0" smtClean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3" y="1077812"/>
            <a:ext cx="8424933" cy="4794066"/>
          </a:xfrm>
        </p:spPr>
        <p:txBody>
          <a:bodyPr rtlCol="0">
            <a:noAutofit/>
          </a:bodyPr>
          <a:lstStyle/>
          <a:p>
            <a:pPr algn="just">
              <a:spcBef>
                <a:spcPts val="0"/>
              </a:spcBef>
              <a:spcAft>
                <a:spcPts val="1000"/>
              </a:spcAft>
              <a:defRPr/>
            </a:pPr>
            <a:r>
              <a:rPr lang="en-US" sz="2200" b="1" dirty="0" smtClean="0"/>
              <a:t>30 million Euro call for proposals</a:t>
            </a:r>
            <a:r>
              <a:rPr lang="en-US" sz="2200" dirty="0" smtClean="0"/>
              <a:t>, of which 20 million from member countries, 10 million from H2020</a:t>
            </a:r>
          </a:p>
          <a:p>
            <a:pPr algn="just">
              <a:spcBef>
                <a:spcPts val="0"/>
              </a:spcBef>
              <a:spcAft>
                <a:spcPts val="1000"/>
              </a:spcAft>
              <a:defRPr/>
            </a:pPr>
            <a:r>
              <a:rPr lang="en-US" sz="2200" b="1" dirty="0" smtClean="0"/>
              <a:t> </a:t>
            </a:r>
            <a:r>
              <a:rPr lang="en-US" sz="2400" dirty="0"/>
              <a:t>In addition to the co-funded call </a:t>
            </a:r>
            <a:r>
              <a:rPr lang="en-US" sz="2400" b="1" dirty="0"/>
              <a:t>other joint activities</a:t>
            </a:r>
            <a:r>
              <a:rPr lang="en-US" sz="2400" dirty="0"/>
              <a:t> including </a:t>
            </a:r>
            <a:r>
              <a:rPr lang="en-US" sz="2400" dirty="0" smtClean="0"/>
              <a:t>other calls are anticipated</a:t>
            </a:r>
            <a:endParaRPr lang="en-US" sz="2400" dirty="0" smtClean="0">
              <a:cs typeface="Arial"/>
            </a:endParaRPr>
          </a:p>
          <a:p>
            <a:r>
              <a:rPr lang="en-GB" sz="2400" dirty="0" smtClean="0"/>
              <a:t>Aims to </a:t>
            </a:r>
            <a:r>
              <a:rPr lang="en-GB" sz="2400" dirty="0"/>
              <a:t>create critical mass and address the needs for </a:t>
            </a:r>
            <a:r>
              <a:rPr lang="en-GB" sz="2400" dirty="0" smtClean="0"/>
              <a:t>new technologies </a:t>
            </a:r>
            <a:r>
              <a:rPr lang="en-GB" sz="2400" dirty="0"/>
              <a:t>in marine and maritime </a:t>
            </a:r>
            <a:r>
              <a:rPr lang="en-GB" sz="2400" dirty="0" smtClean="0"/>
              <a:t>operations and </a:t>
            </a:r>
            <a:r>
              <a:rPr lang="en-GB" sz="2400" dirty="0"/>
              <a:t>focus excellence on precompetitive breakthroughs, which can benefit marine and maritime industries in general and make them more competitive in the longer term, thereby maintaining Europe’s competitive edge</a:t>
            </a:r>
            <a:r>
              <a:rPr lang="en-GB" sz="2400" dirty="0" smtClean="0"/>
              <a:t>.</a:t>
            </a:r>
            <a:endParaRPr lang="en-GB" sz="2400" dirty="0"/>
          </a:p>
          <a:p>
            <a:pPr algn="just">
              <a:spcBef>
                <a:spcPts val="0"/>
              </a:spcBef>
              <a:spcAft>
                <a:spcPts val="1000"/>
              </a:spcAft>
              <a:defRPr/>
            </a:pPr>
            <a:endParaRPr lang="en-US" sz="2400" dirty="0">
              <a:cs typeface="Arial"/>
            </a:endParaRPr>
          </a:p>
          <a:p>
            <a:pPr algn="just">
              <a:spcBef>
                <a:spcPts val="0"/>
              </a:spcBef>
              <a:spcAft>
                <a:spcPts val="1000"/>
              </a:spcAft>
              <a:defRPr/>
            </a:pPr>
            <a:endParaRPr lang="en-US" sz="2200" b="1" dirty="0" smtClean="0"/>
          </a:p>
          <a:p>
            <a:pPr>
              <a:spcBef>
                <a:spcPts val="0"/>
              </a:spcBef>
              <a:spcAft>
                <a:spcPts val="1000"/>
              </a:spcAft>
              <a:defRPr/>
            </a:pPr>
            <a:endParaRPr lang="en-US" sz="2000" dirty="0" smtClean="0"/>
          </a:p>
          <a:p>
            <a:pPr>
              <a:spcBef>
                <a:spcPts val="0"/>
              </a:spcBef>
              <a:spcAft>
                <a:spcPts val="1000"/>
              </a:spcAft>
              <a:defRPr/>
            </a:pPr>
            <a:endParaRPr lang="en-US" sz="2000" dirty="0" smtClean="0"/>
          </a:p>
          <a:p>
            <a:pPr lvl="1">
              <a:spcBef>
                <a:spcPts val="0"/>
              </a:spcBef>
              <a:spcAft>
                <a:spcPts val="1000"/>
              </a:spcAft>
              <a:defRPr/>
            </a:pPr>
            <a:endParaRPr lang="en-US" sz="1800" dirty="0" smtClean="0"/>
          </a:p>
          <a:p>
            <a:pPr eaLnBrk="1" fontAlgn="auto" hangingPunct="1">
              <a:spcAft>
                <a:spcPts val="600"/>
              </a:spcAft>
              <a:buFont typeface="Courier New"/>
              <a:buChar char="o"/>
              <a:defRPr/>
            </a:pPr>
            <a:endParaRPr lang="en-US" sz="1800" dirty="0" smtClean="0"/>
          </a:p>
        </p:txBody>
      </p:sp>
      <p:sp>
        <p:nvSpPr>
          <p:cNvPr id="35843" name="Title 1"/>
          <p:cNvSpPr>
            <a:spLocks noGrp="1"/>
          </p:cNvSpPr>
          <p:nvPr>
            <p:ph type="title"/>
          </p:nvPr>
        </p:nvSpPr>
        <p:spPr>
          <a:xfrm>
            <a:off x="179513" y="187161"/>
            <a:ext cx="8675687" cy="833170"/>
          </a:xfrm>
        </p:spPr>
        <p:txBody>
          <a:bodyPr/>
          <a:lstStyle/>
          <a:p>
            <a:r>
              <a:rPr lang="fr-FR" altLang="en-US" sz="2400" dirty="0" err="1" smtClean="0"/>
              <a:t>MarTERA</a:t>
            </a:r>
            <a:r>
              <a:rPr lang="fr-FR" altLang="en-US" sz="2400" dirty="0"/>
              <a:t>: ERA-NET Cofund on Marine/Maritime </a:t>
            </a:r>
            <a:r>
              <a:rPr lang="fr-FR" altLang="en-US" sz="2400" dirty="0" smtClean="0"/>
              <a:t>Technologies</a:t>
            </a:r>
            <a:endParaRPr lang="en-US" altLang="en-US" sz="2400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2213" y="5545738"/>
            <a:ext cx="1165669" cy="169269"/>
          </a:xfrm>
        </p:spPr>
        <p:txBody>
          <a:bodyPr/>
          <a:lstStyle/>
          <a:p>
            <a:fld id="{43787FF9-5C15-2F4A-9742-8E1EF4CBE861}" type="datetime2">
              <a:rPr lang="en-US" smtClean="0"/>
              <a:pPr/>
              <a:t>Tuesday, January 17, 2017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0841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314" y="1057300"/>
            <a:ext cx="6479951" cy="44414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000" b="1" dirty="0" smtClean="0"/>
              <a:t>The </a:t>
            </a:r>
            <a:r>
              <a:rPr lang="en-GB" sz="2000" b="1" dirty="0"/>
              <a:t>focus of development in </a:t>
            </a:r>
            <a:r>
              <a:rPr lang="en-GB" sz="2000" b="1" dirty="0" err="1"/>
              <a:t>MarTERA</a:t>
            </a:r>
            <a:r>
              <a:rPr lang="en-GB" sz="2000" b="1" dirty="0"/>
              <a:t> is </a:t>
            </a:r>
            <a:r>
              <a:rPr lang="en-GB" sz="2000" b="1" dirty="0" smtClean="0"/>
              <a:t>on technologies </a:t>
            </a:r>
            <a:r>
              <a:rPr lang="en-GB" sz="2000" b="1" dirty="0"/>
              <a:t>(instead of sectors) due to their potentially large impact to a wide range of application fields. </a:t>
            </a:r>
            <a:endParaRPr lang="en-GB" sz="2000" b="1" dirty="0" smtClean="0"/>
          </a:p>
          <a:p>
            <a:pPr marL="0" indent="0">
              <a:buNone/>
            </a:pPr>
            <a:endParaRPr lang="nl-BE" sz="2000" dirty="0" smtClean="0"/>
          </a:p>
          <a:p>
            <a:pPr marL="457200" indent="-457200">
              <a:buClr>
                <a:schemeClr val="tx1"/>
              </a:buClr>
              <a:buSzPct val="105000"/>
              <a:buAutoNum type="arabicPeriod"/>
            </a:pPr>
            <a:r>
              <a:rPr lang="nl-BE" sz="2000" dirty="0" smtClean="0"/>
              <a:t>Environmentally friendly maritime technologies</a:t>
            </a:r>
          </a:p>
          <a:p>
            <a:pPr marL="457200" indent="-457200">
              <a:buClr>
                <a:schemeClr val="tx1"/>
              </a:buClr>
              <a:buSzPct val="105000"/>
              <a:buAutoNum type="arabicPeriod"/>
            </a:pPr>
            <a:r>
              <a:rPr lang="nl-BE" sz="2000" dirty="0" smtClean="0"/>
              <a:t>Development of novel materials and structures</a:t>
            </a:r>
          </a:p>
          <a:p>
            <a:pPr marL="457200" indent="-457200">
              <a:buClr>
                <a:schemeClr val="tx1"/>
              </a:buClr>
              <a:buSzPct val="105000"/>
              <a:buAutoNum type="arabicPeriod"/>
            </a:pPr>
            <a:r>
              <a:rPr lang="nl-BE" sz="2000" dirty="0" smtClean="0"/>
              <a:t>Sensors, automation</a:t>
            </a:r>
          </a:p>
          <a:p>
            <a:pPr marL="457200" indent="-457200">
              <a:buClr>
                <a:schemeClr val="tx1"/>
              </a:buClr>
              <a:buSzPct val="105000"/>
              <a:buAutoNum type="arabicPeriod"/>
            </a:pPr>
            <a:r>
              <a:rPr lang="nl-BE" sz="2000" dirty="0" smtClean="0"/>
              <a:t>Manufacturing </a:t>
            </a:r>
            <a:endParaRPr lang="nl-BE" sz="2000" dirty="0"/>
          </a:p>
          <a:p>
            <a:pPr marL="457200" indent="-457200">
              <a:buClr>
                <a:schemeClr val="tx1"/>
              </a:buClr>
              <a:buSzPct val="105000"/>
              <a:buAutoNum type="arabicPeriod"/>
            </a:pPr>
            <a:r>
              <a:rPr lang="nl-BE" sz="2000" dirty="0" smtClean="0"/>
              <a:t>Safety and Security</a:t>
            </a:r>
          </a:p>
          <a:p>
            <a:pPr marL="0" indent="0">
              <a:buClr>
                <a:schemeClr val="tx1"/>
              </a:buClr>
              <a:buNone/>
            </a:pPr>
            <a:endParaRPr lang="nl-BE" sz="1800" dirty="0"/>
          </a:p>
          <a:p>
            <a:pPr marL="0" indent="0">
              <a:buNone/>
            </a:pPr>
            <a:endParaRPr lang="nl-BE" sz="1800" dirty="0" smtClean="0"/>
          </a:p>
          <a:p>
            <a:pPr marL="0" indent="0">
              <a:buNone/>
            </a:pPr>
            <a:endParaRPr lang="nl-BE" sz="1800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B89966F-38B1-4177-B17F-02E759EFF8DD}" type="datetime2">
              <a:rPr lang="en-US" smtClean="0"/>
              <a:pPr>
                <a:defRPr/>
              </a:pPr>
              <a:t>Tuesday, January 17, 2017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E4EAE7-CC5B-47BB-B196-67D3826EEB0C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0"/>
            <a:ext cx="2195736" cy="5151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tel 4"/>
          <p:cNvSpPr>
            <a:spLocks noGrp="1"/>
          </p:cNvSpPr>
          <p:nvPr>
            <p:ph type="title"/>
          </p:nvPr>
        </p:nvSpPr>
        <p:spPr>
          <a:xfrm>
            <a:off x="395537" y="292247"/>
            <a:ext cx="8675615" cy="525393"/>
          </a:xfrm>
        </p:spPr>
        <p:txBody>
          <a:bodyPr/>
          <a:lstStyle/>
          <a:p>
            <a:r>
              <a:rPr lang="nb-NO" sz="2800" dirty="0" smtClean="0"/>
              <a:t>Key </a:t>
            </a:r>
            <a:r>
              <a:rPr lang="nb-NO" sz="2800" dirty="0" err="1" smtClean="0"/>
              <a:t>Enabling</a:t>
            </a:r>
            <a:r>
              <a:rPr lang="nb-NO" sz="2800" dirty="0" smtClean="0"/>
              <a:t> </a:t>
            </a:r>
            <a:r>
              <a:rPr lang="nb-NO" sz="2800" dirty="0" err="1" smtClean="0"/>
              <a:t>technologies</a:t>
            </a:r>
            <a:r>
              <a:rPr lang="nb-NO" sz="2800" dirty="0" smtClean="0"/>
              <a:t> for </a:t>
            </a:r>
            <a:r>
              <a:rPr lang="nb-NO" sz="2800" dirty="0" err="1" smtClean="0"/>
              <a:t>the</a:t>
            </a:r>
            <a:r>
              <a:rPr lang="nb-NO" sz="2800" dirty="0" smtClean="0"/>
              <a:t> </a:t>
            </a:r>
            <a:r>
              <a:rPr lang="nb-NO" sz="2800" dirty="0" err="1" smtClean="0"/>
              <a:t>ocean</a:t>
            </a:r>
            <a:r>
              <a:rPr lang="nb-NO" sz="2800" dirty="0" smtClean="0"/>
              <a:t> </a:t>
            </a:r>
            <a:r>
              <a:rPr lang="nb-NO" sz="2800" dirty="0" err="1" smtClean="0"/>
              <a:t>sectors</a:t>
            </a:r>
            <a:endParaRPr lang="nb-NO" sz="2800" dirty="0"/>
          </a:p>
        </p:txBody>
      </p:sp>
    </p:spTree>
    <p:extLst>
      <p:ext uri="{BB962C8B-B14F-4D97-AF65-F5344CB8AC3E}">
        <p14:creationId xmlns:p14="http://schemas.microsoft.com/office/powerpoint/2010/main" val="2986680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9" y="157201"/>
            <a:ext cx="8675615" cy="30959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Partners: 17 Funding Agencies from 16 Countries including outside Europe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4876" y="937287"/>
            <a:ext cx="4320480" cy="3540393"/>
          </a:xfrm>
        </p:spPr>
        <p:txBody>
          <a:bodyPr>
            <a:noAutofit/>
          </a:bodyPr>
          <a:lstStyle/>
          <a:p>
            <a:r>
              <a:rPr lang="en-US" sz="2000" i="1" dirty="0" smtClean="0">
                <a:solidFill>
                  <a:schemeClr val="accent2"/>
                </a:solidFill>
              </a:rPr>
              <a:t>Argentina</a:t>
            </a:r>
          </a:p>
          <a:p>
            <a:r>
              <a:rPr lang="en-US" sz="2000" dirty="0" smtClean="0"/>
              <a:t>Belgium</a:t>
            </a:r>
          </a:p>
          <a:p>
            <a:r>
              <a:rPr lang="en-US" sz="2000" i="1" dirty="0">
                <a:solidFill>
                  <a:schemeClr val="accent2"/>
                </a:solidFill>
              </a:rPr>
              <a:t>Belarus</a:t>
            </a:r>
          </a:p>
          <a:p>
            <a:r>
              <a:rPr lang="en-US" sz="2000" dirty="0" smtClean="0"/>
              <a:t>France</a:t>
            </a:r>
          </a:p>
          <a:p>
            <a:r>
              <a:rPr lang="en-US" sz="2000" dirty="0" smtClean="0"/>
              <a:t>Germany</a:t>
            </a:r>
          </a:p>
          <a:p>
            <a:r>
              <a:rPr lang="en-US" sz="2000" dirty="0" smtClean="0"/>
              <a:t>Ireland</a:t>
            </a:r>
            <a:endParaRPr lang="en-US" sz="2000" i="1" dirty="0">
              <a:solidFill>
                <a:schemeClr val="accent2"/>
              </a:solidFill>
            </a:endParaRPr>
          </a:p>
          <a:p>
            <a:r>
              <a:rPr lang="en-US" sz="2000" dirty="0" smtClean="0"/>
              <a:t>Italy</a:t>
            </a:r>
          </a:p>
          <a:p>
            <a:r>
              <a:rPr lang="en-US" sz="2000" dirty="0" smtClean="0"/>
              <a:t>Malta</a:t>
            </a:r>
          </a:p>
          <a:p>
            <a:r>
              <a:rPr lang="en-US" sz="2000" dirty="0" smtClean="0"/>
              <a:t>The Netherlands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87FF9-5C15-2F4A-9742-8E1EF4CBE861}" type="datetime2">
              <a:rPr lang="en-US" smtClean="0"/>
              <a:pPr/>
              <a:t>Tuesday, January 17, 2017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88226-E43C-7C4F-8B3E-CE1AE61FD662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793388" y="523746"/>
            <a:ext cx="3793256" cy="395393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2"/>
              </a:buClr>
              <a:buSzPct val="50000"/>
              <a:buFont typeface="Courier New"/>
              <a:buChar char="o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2"/>
              </a:buClr>
              <a:buSzPct val="50000"/>
              <a:buFont typeface="Courier New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2"/>
              </a:buClr>
              <a:buSzPct val="50000"/>
              <a:buFont typeface="Courier New"/>
              <a:buChar char="o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2"/>
              </a:buClr>
              <a:buSzPct val="50000"/>
              <a:buFont typeface="Courier New"/>
              <a:buChar char="o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2"/>
              </a:buClr>
              <a:buSzPct val="50000"/>
              <a:buFont typeface="Courier New"/>
              <a:buChar char="o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 dirty="0" smtClean="0"/>
          </a:p>
          <a:p>
            <a:r>
              <a:rPr lang="en-US" sz="2000" dirty="0" smtClean="0"/>
              <a:t>Part of the EU contribution will be used as “real pot” money</a:t>
            </a:r>
          </a:p>
          <a:p>
            <a:r>
              <a:rPr lang="en-US" sz="2000" dirty="0" smtClean="0"/>
              <a:t>Additional partners</a:t>
            </a:r>
            <a:r>
              <a:rPr lang="el-GR" sz="2000" dirty="0" smtClean="0"/>
              <a:t>/</a:t>
            </a:r>
            <a:r>
              <a:rPr lang="en-US" sz="2000" dirty="0" smtClean="0"/>
              <a:t>countries can still join</a:t>
            </a:r>
          </a:p>
          <a:p>
            <a:r>
              <a:rPr lang="en-US" sz="2000" dirty="0" smtClean="0"/>
              <a:t>Some partners might fund only industry or only research institutes etc.</a:t>
            </a:r>
          </a:p>
          <a:p>
            <a:r>
              <a:rPr lang="en-US" sz="2000" dirty="0" smtClean="0"/>
              <a:t>At least </a:t>
            </a:r>
            <a:r>
              <a:rPr lang="en-US" sz="2000" b="1" dirty="0" smtClean="0"/>
              <a:t>two partners from two countries</a:t>
            </a:r>
            <a:r>
              <a:rPr lang="en-US" sz="2000" dirty="0" smtClean="0"/>
              <a:t> for each project.</a:t>
            </a:r>
          </a:p>
          <a:p>
            <a:endParaRPr lang="en-US" sz="2000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2002880" y="1084050"/>
            <a:ext cx="4320480" cy="35403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2"/>
              </a:buClr>
              <a:buSzPct val="50000"/>
              <a:buFont typeface="Courier New"/>
              <a:buChar char="o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2"/>
              </a:buClr>
              <a:buSzPct val="50000"/>
              <a:buFont typeface="Courier New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2"/>
              </a:buClr>
              <a:buSzPct val="50000"/>
              <a:buFont typeface="Courier New"/>
              <a:buChar char="o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2"/>
              </a:buClr>
              <a:buSzPct val="50000"/>
              <a:buFont typeface="Courier New"/>
              <a:buChar char="o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2"/>
              </a:buClr>
              <a:buSzPct val="50000"/>
              <a:buFont typeface="Courier New"/>
              <a:buChar char="o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/>
              <a:t>Norway</a:t>
            </a:r>
          </a:p>
          <a:p>
            <a:r>
              <a:rPr lang="en-US" sz="2000" dirty="0" smtClean="0"/>
              <a:t>Poland</a:t>
            </a:r>
          </a:p>
          <a:p>
            <a:r>
              <a:rPr lang="en-US" sz="2000" dirty="0" smtClean="0"/>
              <a:t>Portugal</a:t>
            </a:r>
          </a:p>
          <a:p>
            <a:r>
              <a:rPr lang="en-US" sz="2000" dirty="0" smtClean="0"/>
              <a:t>Romania</a:t>
            </a:r>
          </a:p>
          <a:p>
            <a:r>
              <a:rPr lang="en-US" sz="2000" i="1" dirty="0" smtClean="0">
                <a:solidFill>
                  <a:schemeClr val="accent2"/>
                </a:solidFill>
              </a:rPr>
              <a:t>South Africa</a:t>
            </a:r>
          </a:p>
          <a:p>
            <a:r>
              <a:rPr lang="en-US" sz="2000" dirty="0" smtClean="0"/>
              <a:t>Spain</a:t>
            </a:r>
          </a:p>
          <a:p>
            <a:r>
              <a:rPr lang="en-US" sz="2000" dirty="0" smtClean="0"/>
              <a:t>Turkey</a:t>
            </a:r>
            <a:endParaRPr lang="en-US" sz="200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873739"/>
            <a:ext cx="2896027" cy="1501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24904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9" y="337221"/>
            <a:ext cx="8675615" cy="309594"/>
          </a:xfrm>
        </p:spPr>
        <p:txBody>
          <a:bodyPr>
            <a:normAutofit fontScale="90000"/>
          </a:bodyPr>
          <a:lstStyle/>
          <a:p>
            <a:r>
              <a:rPr lang="nl-BE" sz="2400" dirty="0" smtClean="0"/>
              <a:t>MarTERA practical information</a:t>
            </a:r>
            <a:r>
              <a:rPr lang="en-GB" dirty="0"/>
              <a:t>	</a:t>
            </a:r>
            <a:endParaRPr lang="nl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561" y="817273"/>
            <a:ext cx="8675687" cy="444148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nl-BE" sz="1800" dirty="0"/>
          </a:p>
          <a:p>
            <a:pPr>
              <a:buSzPct val="113000"/>
              <a:buFont typeface="Arial" panose="020B0604020202020204" pitchFamily="34" charset="0"/>
              <a:buChar char="•"/>
            </a:pPr>
            <a:r>
              <a:rPr lang="nl-BE" sz="1800" b="1" dirty="0" smtClean="0"/>
              <a:t>Dec 15, </a:t>
            </a:r>
            <a:r>
              <a:rPr lang="nl-BE" sz="1800" b="1" dirty="0"/>
              <a:t>2016: </a:t>
            </a:r>
            <a:r>
              <a:rPr lang="nl-BE" sz="1800" b="1" dirty="0" smtClean="0"/>
              <a:t>		Launch </a:t>
            </a:r>
            <a:r>
              <a:rPr lang="nl-BE" sz="1800" b="1" dirty="0"/>
              <a:t>of the co-funded </a:t>
            </a:r>
            <a:r>
              <a:rPr lang="nl-BE" sz="1800" b="1" dirty="0" smtClean="0"/>
              <a:t>call</a:t>
            </a:r>
          </a:p>
          <a:p>
            <a:pPr>
              <a:buSzPct val="113000"/>
              <a:buFont typeface="Arial" panose="020B0604020202020204" pitchFamily="34" charset="0"/>
              <a:buChar char="•"/>
            </a:pPr>
            <a:r>
              <a:rPr lang="nl-BE" sz="1800" b="1" dirty="0" smtClean="0"/>
              <a:t>Feb 15th: 			Brokerage event (tbc)</a:t>
            </a:r>
            <a:endParaRPr lang="nl-BE" sz="1800" b="1" dirty="0"/>
          </a:p>
          <a:p>
            <a:pPr>
              <a:buSzPct val="113000"/>
              <a:buFont typeface="Arial" panose="020B0604020202020204" pitchFamily="34" charset="0"/>
              <a:buChar char="•"/>
            </a:pPr>
            <a:r>
              <a:rPr lang="nl-BE" sz="1800" b="1" dirty="0" smtClean="0"/>
              <a:t>31 Mar </a:t>
            </a:r>
            <a:r>
              <a:rPr lang="nl-BE" sz="1800" b="1" dirty="0"/>
              <a:t>2017: </a:t>
            </a:r>
            <a:r>
              <a:rPr lang="nl-BE" sz="1800" b="1" dirty="0" smtClean="0"/>
              <a:t>			Deadline </a:t>
            </a:r>
            <a:r>
              <a:rPr lang="nl-BE" sz="1800" b="1" dirty="0"/>
              <a:t>for submission of </a:t>
            </a:r>
            <a:r>
              <a:rPr lang="nl-BE" sz="1800" b="1" dirty="0" smtClean="0"/>
              <a:t>pre-proposals </a:t>
            </a:r>
          </a:p>
          <a:p>
            <a:pPr>
              <a:buSzPct val="113000"/>
              <a:buFont typeface="Arial" panose="020B0604020202020204" pitchFamily="34" charset="0"/>
              <a:buChar char="•"/>
            </a:pPr>
            <a:r>
              <a:rPr lang="nl-BE" sz="1800" b="1" dirty="0" smtClean="0"/>
              <a:t>Process:				Two-stage</a:t>
            </a:r>
          </a:p>
          <a:p>
            <a:pPr marL="0" indent="0">
              <a:buSzPct val="113000"/>
              <a:buNone/>
            </a:pPr>
            <a:endParaRPr lang="nl-BE" sz="1800" b="1" dirty="0"/>
          </a:p>
          <a:p>
            <a:pPr marL="0" indent="0">
              <a:buSzPct val="113000"/>
              <a:buNone/>
            </a:pPr>
            <a:endParaRPr lang="nl-BE" sz="1800" b="1" dirty="0" smtClean="0"/>
          </a:p>
          <a:p>
            <a:pPr>
              <a:buSzPct val="113000"/>
              <a:buFont typeface="Arial" panose="020B0604020202020204" pitchFamily="34" charset="0"/>
              <a:buChar char="•"/>
            </a:pPr>
            <a:r>
              <a:rPr lang="nl-BE" sz="1800" b="1" dirty="0" smtClean="0"/>
              <a:t>Contactpoints and Coordinator : </a:t>
            </a:r>
          </a:p>
          <a:p>
            <a:pPr marL="0" indent="0">
              <a:buSzPct val="113000"/>
              <a:buNone/>
            </a:pPr>
            <a:endParaRPr lang="nl-BE" sz="1800" b="1" dirty="0"/>
          </a:p>
          <a:p>
            <a:pPr marL="0" indent="0">
              <a:buSzPct val="113000"/>
              <a:buNone/>
            </a:pPr>
            <a:r>
              <a:rPr lang="nl-BE" sz="1800" b="1" dirty="0"/>
              <a:t> </a:t>
            </a:r>
            <a:r>
              <a:rPr lang="nl-BE" sz="1800" b="1" dirty="0" smtClean="0"/>
              <a:t>     </a:t>
            </a:r>
            <a:r>
              <a:rPr lang="nl-BE" sz="1800" b="1" u="sng" dirty="0" smtClean="0"/>
              <a:t>Dr. Filiz Azlan</a:t>
            </a:r>
            <a:r>
              <a:rPr lang="nl-BE" sz="1800" b="1" dirty="0" smtClean="0"/>
              <a:t>,  Juelich, DE Berlin</a:t>
            </a:r>
          </a:p>
          <a:p>
            <a:pPr>
              <a:buSzPct val="113000"/>
            </a:pPr>
            <a:endParaRPr lang="nl-BE" sz="1800" b="1" dirty="0"/>
          </a:p>
          <a:p>
            <a:pPr>
              <a:buSzPct val="113000"/>
            </a:pPr>
            <a:endParaRPr lang="nl-BE" sz="1800" b="1" dirty="0" smtClean="0"/>
          </a:p>
          <a:p>
            <a:pPr marL="400050" lvl="1" indent="0">
              <a:buSzPct val="113000"/>
              <a:buNone/>
            </a:pPr>
            <a:r>
              <a:rPr lang="nl-BE" sz="1600" b="1" dirty="0" smtClean="0"/>
              <a:t>Webpage:</a:t>
            </a:r>
          </a:p>
          <a:p>
            <a:pPr marL="400050" lvl="1" indent="0">
              <a:buSzPct val="113000"/>
              <a:buNone/>
            </a:pPr>
            <a:r>
              <a:rPr lang="nl-BE" sz="1600" b="1" dirty="0" smtClean="0">
                <a:hlinkClick r:id="rId2"/>
              </a:rPr>
              <a:t>https://www.martera.eu/submission/call1</a:t>
            </a:r>
            <a:endParaRPr lang="nl-BE" sz="1600" b="1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B89966F-38B1-4177-B17F-02E759EFF8DD}" type="datetime2">
              <a:rPr lang="en-US" smtClean="0"/>
              <a:pPr>
                <a:defRPr/>
              </a:pPr>
              <a:t>Tuesday, January 17, 2017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E4EAE7-CC5B-47BB-B196-67D3826EEB0C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2077413"/>
            <a:ext cx="2843808" cy="2130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8559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Developing JPI Actions – Oceans and climate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DA2EA-8398-A74E-8940-0FEC17DD9EEA}" type="datetime2">
              <a:rPr lang="en-US" smtClean="0"/>
              <a:pPr/>
              <a:t>Tuesday, January 17, 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 footer can be placed here  I   copyright 2013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88226-E43C-7C4F-8B3E-CE1AE61FD662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86953" y="609669"/>
            <a:ext cx="803959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b="1" dirty="0" smtClean="0">
              <a:solidFill>
                <a:srgbClr val="000000"/>
              </a:solidFill>
            </a:endParaRPr>
          </a:p>
          <a:p>
            <a:r>
              <a:rPr lang="en-GB" b="1" dirty="0" smtClean="0">
                <a:solidFill>
                  <a:srgbClr val="000000"/>
                </a:solidFill>
              </a:rPr>
              <a:t>Climate </a:t>
            </a:r>
            <a:r>
              <a:rPr lang="en-GB" b="1" dirty="0">
                <a:solidFill>
                  <a:srgbClr val="000000"/>
                </a:solidFill>
              </a:rPr>
              <a:t>Change Impacts on Physical and Biological Ocean Processes; </a:t>
            </a:r>
            <a:r>
              <a:rPr lang="en-GB" b="1" dirty="0" smtClean="0">
                <a:solidFill>
                  <a:srgbClr val="000000"/>
                </a:solidFill>
              </a:rPr>
              <a:t> Effects </a:t>
            </a:r>
            <a:r>
              <a:rPr lang="en-GB" b="1" dirty="0">
                <a:solidFill>
                  <a:srgbClr val="000000"/>
                </a:solidFill>
              </a:rPr>
              <a:t>of Ocean Acidification on Marine Ecosystems</a:t>
            </a:r>
            <a:r>
              <a:rPr lang="en-GB" dirty="0">
                <a:solidFill>
                  <a:srgbClr val="000000"/>
                </a:solidFill>
              </a:rPr>
              <a:t>					</a:t>
            </a:r>
            <a:endParaRPr lang="en-GB" dirty="0" smtClean="0">
              <a:solidFill>
                <a:srgbClr val="000000"/>
              </a:solidFill>
            </a:endParaRPr>
          </a:p>
          <a:p>
            <a:endParaRPr lang="en-GB" dirty="0" smtClean="0">
              <a:solidFill>
                <a:srgbClr val="000000"/>
              </a:solidFill>
            </a:endParaRPr>
          </a:p>
          <a:p>
            <a:r>
              <a:rPr lang="en-GB" dirty="0" smtClean="0">
                <a:solidFill>
                  <a:srgbClr val="000000"/>
                </a:solidFill>
              </a:rPr>
              <a:t>Action</a:t>
            </a:r>
            <a:r>
              <a:rPr lang="en-GB" dirty="0">
                <a:solidFill>
                  <a:srgbClr val="000000"/>
                </a:solidFill>
              </a:rPr>
              <a:t>: </a:t>
            </a:r>
            <a:r>
              <a:rPr lang="en-GB" i="1" dirty="0">
                <a:solidFill>
                  <a:srgbClr val="000000"/>
                </a:solidFill>
              </a:rPr>
              <a:t>Optimization of Transdisciplinary Marine Monitoring to Support </a:t>
            </a:r>
            <a:endParaRPr lang="en-GB" dirty="0">
              <a:solidFill>
                <a:srgbClr val="000000"/>
              </a:solidFill>
            </a:endParaRPr>
          </a:p>
          <a:p>
            <a:r>
              <a:rPr lang="en-GB" i="1" dirty="0">
                <a:solidFill>
                  <a:srgbClr val="000000"/>
                </a:solidFill>
              </a:rPr>
              <a:t>Assessments of the Physical, Chemical, Biological and Societal Consequences </a:t>
            </a:r>
            <a:r>
              <a:rPr lang="en-GB" i="1" dirty="0" smtClean="0">
                <a:solidFill>
                  <a:srgbClr val="000000"/>
                </a:solidFill>
              </a:rPr>
              <a:t>of </a:t>
            </a:r>
            <a:r>
              <a:rPr lang="en-GB" i="1" dirty="0">
                <a:solidFill>
                  <a:srgbClr val="000000"/>
                </a:solidFill>
              </a:rPr>
              <a:t>Climate Change (Including Ocean Acidification) (Lead: FR</a:t>
            </a:r>
            <a:r>
              <a:rPr lang="en-GB" i="1" dirty="0" smtClean="0">
                <a:solidFill>
                  <a:srgbClr val="000000"/>
                </a:solidFill>
              </a:rPr>
              <a:t>)</a:t>
            </a:r>
          </a:p>
          <a:p>
            <a:endParaRPr lang="en-GB" dirty="0" smtClean="0">
              <a:solidFill>
                <a:srgbClr val="000000"/>
              </a:solidFill>
            </a:endParaRPr>
          </a:p>
          <a:p>
            <a:r>
              <a:rPr lang="en-GB" dirty="0" smtClean="0">
                <a:solidFill>
                  <a:srgbClr val="000000"/>
                </a:solidFill>
              </a:rPr>
              <a:t>Action</a:t>
            </a:r>
            <a:r>
              <a:rPr lang="en-GB" dirty="0">
                <a:solidFill>
                  <a:srgbClr val="000000"/>
                </a:solidFill>
              </a:rPr>
              <a:t>: </a:t>
            </a:r>
            <a:r>
              <a:rPr lang="en-GB" i="1" dirty="0">
                <a:solidFill>
                  <a:srgbClr val="000000"/>
                </a:solidFill>
              </a:rPr>
              <a:t>Improved understanding of how climate change can affect ocean processes, </a:t>
            </a:r>
            <a:r>
              <a:rPr lang="en-GB" dirty="0" smtClean="0">
                <a:solidFill>
                  <a:srgbClr val="000000"/>
                </a:solidFill>
              </a:rPr>
              <a:t> </a:t>
            </a:r>
            <a:r>
              <a:rPr lang="en-GB" i="1" dirty="0" smtClean="0">
                <a:solidFill>
                  <a:srgbClr val="000000"/>
                </a:solidFill>
              </a:rPr>
              <a:t>ecosystems </a:t>
            </a:r>
            <a:r>
              <a:rPr lang="en-GB" i="1" dirty="0">
                <a:solidFill>
                  <a:srgbClr val="000000"/>
                </a:solidFill>
              </a:rPr>
              <a:t>and the services they provide (Lead: ES + FR</a:t>
            </a:r>
            <a:r>
              <a:rPr lang="en-GB" i="1" dirty="0" smtClean="0">
                <a:solidFill>
                  <a:srgbClr val="000000"/>
                </a:solidFill>
              </a:rPr>
              <a:t>)</a:t>
            </a:r>
          </a:p>
          <a:p>
            <a:endParaRPr lang="en-GB" i="1" dirty="0" smtClean="0">
              <a:solidFill>
                <a:srgbClr val="000000"/>
              </a:solidFill>
            </a:endParaRPr>
          </a:p>
          <a:p>
            <a:r>
              <a:rPr lang="en-GB" i="1" dirty="0" smtClean="0">
                <a:solidFill>
                  <a:srgbClr val="000000"/>
                </a:solidFill>
              </a:rPr>
              <a:t>Discussions with JPI Climate underway for a major joint action in later part of H2020 programme</a:t>
            </a:r>
          </a:p>
          <a:p>
            <a:r>
              <a:rPr lang="en-GB" i="1" dirty="0">
                <a:solidFill>
                  <a:srgbClr val="000000"/>
                </a:solidFill>
              </a:rPr>
              <a:t>				</a:t>
            </a:r>
            <a:endParaRPr lang="en-GB" b="1" dirty="0" smtClean="0">
              <a:solidFill>
                <a:srgbClr val="000000"/>
              </a:solidFill>
            </a:endParaRPr>
          </a:p>
          <a:p>
            <a:r>
              <a:rPr lang="nb-NO" b="1" dirty="0" smtClean="0">
                <a:solidFill>
                  <a:srgbClr val="000000"/>
                </a:solidFill>
              </a:rPr>
              <a:t> </a:t>
            </a:r>
            <a:endParaRPr lang="nb-NO" i="1" dirty="0" smtClean="0">
              <a:solidFill>
                <a:srgbClr val="000000"/>
              </a:solidFill>
            </a:endParaRPr>
          </a:p>
          <a:p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9233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753" y="238189"/>
            <a:ext cx="8898251" cy="371513"/>
          </a:xfrm>
        </p:spPr>
        <p:txBody>
          <a:bodyPr/>
          <a:lstStyle/>
          <a:p>
            <a:r>
              <a:rPr lang="en-GB" dirty="0" smtClean="0"/>
              <a:t>POLAR SCIENCE?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37253"/>
            <a:ext cx="9017002" cy="4860540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GB" sz="1600" b="1" dirty="0" smtClean="0"/>
              <a:t>At the April 2016 Management Board meeting several countries expressed interest in exploring whether JPI Oceans should take any specific actions in the field of Polar (particularly Arctic) science</a:t>
            </a:r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nb-NO" sz="1600" dirty="0" err="1">
                <a:solidFill>
                  <a:srgbClr val="FF0000"/>
                </a:solidFill>
              </a:rPr>
              <a:t>Conclusion</a:t>
            </a:r>
            <a:r>
              <a:rPr lang="nb-NO" sz="1600" dirty="0">
                <a:solidFill>
                  <a:srgbClr val="FF0000"/>
                </a:solidFill>
              </a:rPr>
              <a:t>, make </a:t>
            </a:r>
            <a:r>
              <a:rPr lang="nb-NO" sz="1600" dirty="0" err="1" smtClean="0">
                <a:solidFill>
                  <a:srgbClr val="FF0000"/>
                </a:solidFill>
              </a:rPr>
              <a:t>strategic</a:t>
            </a:r>
            <a:r>
              <a:rPr lang="nb-NO" sz="1600" dirty="0" smtClean="0">
                <a:solidFill>
                  <a:srgbClr val="FF0000"/>
                </a:solidFill>
              </a:rPr>
              <a:t> </a:t>
            </a:r>
            <a:r>
              <a:rPr lang="nb-NO" sz="1600" dirty="0">
                <a:solidFill>
                  <a:srgbClr val="FF0000"/>
                </a:solidFill>
              </a:rPr>
              <a:t>links, </a:t>
            </a:r>
            <a:r>
              <a:rPr lang="nb-NO" sz="1600" dirty="0" err="1">
                <a:solidFill>
                  <a:srgbClr val="FF0000"/>
                </a:solidFill>
              </a:rPr>
              <a:t>consider</a:t>
            </a:r>
            <a:r>
              <a:rPr lang="nb-NO" sz="1600" dirty="0">
                <a:solidFill>
                  <a:srgbClr val="FF0000"/>
                </a:solidFill>
              </a:rPr>
              <a:t> </a:t>
            </a:r>
            <a:r>
              <a:rPr lang="nb-NO" sz="1600" dirty="0" err="1">
                <a:solidFill>
                  <a:srgbClr val="FF0000"/>
                </a:solidFill>
              </a:rPr>
              <a:t>where</a:t>
            </a:r>
            <a:r>
              <a:rPr lang="nb-NO" sz="1600" dirty="0">
                <a:solidFill>
                  <a:srgbClr val="FF0000"/>
                </a:solidFill>
              </a:rPr>
              <a:t> JPI Oceans </a:t>
            </a:r>
            <a:r>
              <a:rPr lang="nb-NO" sz="1600" dirty="0" err="1" smtClean="0">
                <a:solidFill>
                  <a:srgbClr val="FF0000"/>
                </a:solidFill>
              </a:rPr>
              <a:t>might</a:t>
            </a:r>
            <a:r>
              <a:rPr lang="nb-NO" sz="1600" dirty="0" smtClean="0">
                <a:solidFill>
                  <a:srgbClr val="FF0000"/>
                </a:solidFill>
              </a:rPr>
              <a:t> </a:t>
            </a:r>
            <a:r>
              <a:rPr lang="nb-NO" sz="1600" dirty="0" err="1">
                <a:solidFill>
                  <a:srgbClr val="FF0000"/>
                </a:solidFill>
              </a:rPr>
              <a:t>add</a:t>
            </a:r>
            <a:r>
              <a:rPr lang="nb-NO" sz="1600" dirty="0">
                <a:solidFill>
                  <a:srgbClr val="FF0000"/>
                </a:solidFill>
              </a:rPr>
              <a:t> </a:t>
            </a:r>
            <a:r>
              <a:rPr lang="nb-NO" sz="1600" dirty="0" err="1" smtClean="0">
                <a:solidFill>
                  <a:srgbClr val="FF0000"/>
                </a:solidFill>
              </a:rPr>
              <a:t>value</a:t>
            </a:r>
            <a:r>
              <a:rPr lang="nb-NO" sz="1600" dirty="0" smtClean="0">
                <a:solidFill>
                  <a:srgbClr val="FF0000"/>
                </a:solidFill>
              </a:rPr>
              <a:t> </a:t>
            </a:r>
          </a:p>
          <a:p>
            <a:pPr marL="0" indent="0">
              <a:buNone/>
            </a:pPr>
            <a:endParaRPr lang="en-GB" sz="16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nb-NO" sz="1500" dirty="0" err="1" smtClean="0"/>
              <a:t>Some</a:t>
            </a:r>
            <a:r>
              <a:rPr lang="nb-NO" sz="1500" dirty="0" smtClean="0"/>
              <a:t> </a:t>
            </a:r>
            <a:r>
              <a:rPr lang="nb-NO" sz="1500" dirty="0" err="1" smtClean="0"/>
              <a:t>related</a:t>
            </a:r>
            <a:r>
              <a:rPr lang="nb-NO" sz="1500" dirty="0" smtClean="0"/>
              <a:t> </a:t>
            </a:r>
            <a:r>
              <a:rPr lang="nb-NO" sz="1500" dirty="0" err="1" smtClean="0"/>
              <a:t>developments</a:t>
            </a:r>
            <a:endParaRPr lang="en-GB" sz="1500" dirty="0" smtClean="0"/>
          </a:p>
          <a:p>
            <a:pPr marL="0" indent="0">
              <a:buNone/>
            </a:pPr>
            <a:r>
              <a:rPr lang="en-GB" b="1" dirty="0" smtClean="0"/>
              <a:t>Horizon 2020 Work programme 2014-2015  </a:t>
            </a:r>
            <a:endParaRPr lang="en-GB" b="1" dirty="0"/>
          </a:p>
          <a:p>
            <a:r>
              <a:rPr lang="en-GB" b="1" dirty="0" smtClean="0"/>
              <a:t>EU-</a:t>
            </a:r>
            <a:r>
              <a:rPr lang="en-GB" b="1" dirty="0" err="1" smtClean="0"/>
              <a:t>PolarNet</a:t>
            </a:r>
            <a:r>
              <a:rPr lang="en-GB" b="1" dirty="0" smtClean="0"/>
              <a:t>.</a:t>
            </a:r>
            <a:r>
              <a:rPr lang="en-GB" b="1" dirty="0"/>
              <a:t> </a:t>
            </a:r>
            <a:r>
              <a:rPr lang="en-GB" b="1" dirty="0" smtClean="0"/>
              <a:t>2015-2020,</a:t>
            </a:r>
            <a:r>
              <a:rPr lang="en-GB" b="1" dirty="0"/>
              <a:t> </a:t>
            </a:r>
            <a:r>
              <a:rPr lang="en-GB" dirty="0" smtClean="0"/>
              <a:t>Seventeen countries, 22 institutions will </a:t>
            </a:r>
            <a:r>
              <a:rPr lang="en-GB" dirty="0"/>
              <a:t>develop and deliver a strategic framework and mechanisms to prioritise science, optimise the use of polar infrastructure, and broker new partnerships that will lead to the co-design of polar research projects that deliver tangible benefits for society. </a:t>
            </a:r>
          </a:p>
          <a:p>
            <a:r>
              <a:rPr lang="en-GB" b="1" dirty="0" smtClean="0"/>
              <a:t>AORAC</a:t>
            </a:r>
            <a:r>
              <a:rPr lang="en-GB" dirty="0" smtClean="0"/>
              <a:t>- Transatlantic initiatives  (US, Canada, EU)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b="1" dirty="0" smtClean="0"/>
              <a:t>Horizon 2020 Work programme 2016- 2017 The </a:t>
            </a:r>
            <a:r>
              <a:rPr lang="en-GB" b="1" dirty="0"/>
              <a:t>Arctic Dimension </a:t>
            </a:r>
            <a:r>
              <a:rPr lang="en-GB" b="1" dirty="0" smtClean="0"/>
              <a:t> </a:t>
            </a:r>
            <a:endParaRPr lang="en-GB" b="1" dirty="0"/>
          </a:p>
          <a:p>
            <a:r>
              <a:rPr lang="en-GB" dirty="0"/>
              <a:t>BG-09-2016: An integrated Arctic observation system </a:t>
            </a:r>
            <a:r>
              <a:rPr lang="en-GB" dirty="0" smtClean="0"/>
              <a:t> </a:t>
            </a:r>
            <a:endParaRPr lang="en-GB" dirty="0"/>
          </a:p>
          <a:p>
            <a:r>
              <a:rPr lang="en-GB" dirty="0"/>
              <a:t>BG-10-2016: Impact of Arctic changes on the weather and climate of the Northern Hemisphere </a:t>
            </a:r>
            <a:r>
              <a:rPr lang="en-GB" dirty="0" smtClean="0"/>
              <a:t> </a:t>
            </a:r>
            <a:endParaRPr lang="en-GB" dirty="0"/>
          </a:p>
          <a:p>
            <a:r>
              <a:rPr lang="en-GB" dirty="0"/>
              <a:t>BG-11-2017: The effect of climate change on Arctic permafrost and its socio-economic impact, with a focus on coastal </a:t>
            </a:r>
            <a:r>
              <a:rPr lang="en-GB" dirty="0" smtClean="0"/>
              <a:t>areas</a:t>
            </a:r>
          </a:p>
          <a:p>
            <a:r>
              <a:rPr lang="en-GB" dirty="0" err="1" smtClean="0"/>
              <a:t>SC5</a:t>
            </a:r>
            <a:r>
              <a:rPr lang="en-GB" dirty="0" smtClean="0"/>
              <a:t>-05-2016</a:t>
            </a:r>
            <a:r>
              <a:rPr lang="en-GB" dirty="0"/>
              <a:t>: A 1.5 million year look into the past for improving climate predictions</a:t>
            </a:r>
          </a:p>
          <a:p>
            <a:r>
              <a:rPr lang="en-GB" dirty="0" err="1" smtClean="0"/>
              <a:t>INFRAIA</a:t>
            </a:r>
            <a:r>
              <a:rPr lang="en-GB" dirty="0" smtClean="0"/>
              <a:t>-01-2016/2017 </a:t>
            </a:r>
            <a:r>
              <a:rPr lang="en-GB" dirty="0"/>
              <a:t>“Research infrastructures for terrestrial research in the Arctic” </a:t>
            </a:r>
            <a:r>
              <a:rPr lang="en-GB" dirty="0" smtClean="0"/>
              <a:t>~10 </a:t>
            </a:r>
            <a:r>
              <a:rPr lang="en-GB" dirty="0"/>
              <a:t>million Euro.</a:t>
            </a:r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b="1" dirty="0"/>
              <a:t>YOPP - The Year of Polar </a:t>
            </a:r>
            <a:r>
              <a:rPr lang="en-GB" b="1" dirty="0" smtClean="0"/>
              <a:t>Prediction (</a:t>
            </a:r>
            <a:r>
              <a:rPr lang="en-GB" dirty="0" smtClean="0"/>
              <a:t>mid-2017 </a:t>
            </a:r>
            <a:r>
              <a:rPr lang="en-GB" dirty="0"/>
              <a:t>to mid-2019) </a:t>
            </a:r>
            <a:r>
              <a:rPr lang="en-GB" dirty="0">
                <a:hlinkClick r:id="rId2"/>
              </a:rPr>
              <a:t>http://</a:t>
            </a:r>
            <a:r>
              <a:rPr lang="en-GB" dirty="0" smtClean="0">
                <a:hlinkClick r:id="rId2"/>
              </a:rPr>
              <a:t>www.polarprediction.net/yopp.html</a:t>
            </a:r>
            <a:r>
              <a:rPr lang="en-GB" b="1" dirty="0"/>
              <a:t> </a:t>
            </a:r>
            <a:r>
              <a:rPr lang="en-GB" b="1" dirty="0" smtClean="0"/>
              <a:t> </a:t>
            </a:r>
            <a:r>
              <a:rPr lang="en-GB" dirty="0" smtClean="0"/>
              <a:t>Enable </a:t>
            </a:r>
            <a:r>
              <a:rPr lang="en-GB" dirty="0"/>
              <a:t>a significant improvement in environmental prediction capabilities for the polar regions and beyond, by coordinating a period of intensive observing, modelling, verification, user-engagement and education </a:t>
            </a:r>
            <a:r>
              <a:rPr lang="en-GB" dirty="0" smtClean="0"/>
              <a:t>activities in </a:t>
            </a:r>
            <a:r>
              <a:rPr lang="en-GB" dirty="0"/>
              <a:t>order to improve polar prediction capabilities on a wide range of time scales in both polar </a:t>
            </a:r>
            <a:r>
              <a:rPr lang="en-GB" dirty="0" smtClean="0"/>
              <a:t>regions: </a:t>
            </a:r>
            <a:r>
              <a:rPr lang="en-GB" dirty="0"/>
              <a:t>a preparation phase (2013-2017), YOPP itself (mid-2017 - mid-2019), and a consolidation phase (2019-2022</a:t>
            </a:r>
            <a:r>
              <a:rPr lang="en-GB" dirty="0" smtClean="0"/>
              <a:t>).</a:t>
            </a:r>
            <a:r>
              <a:rPr lang="en-GB" u="sng" dirty="0"/>
              <a:t> </a:t>
            </a:r>
            <a:endParaRPr lang="en-GB" u="sng" dirty="0" smtClean="0"/>
          </a:p>
          <a:p>
            <a:endParaRPr lang="nb-NO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87FF9-5C15-2F4A-9742-8E1EF4CBE861}" type="datetime2">
              <a:rPr lang="en-US" smtClean="0"/>
              <a:pPr/>
              <a:t>Tuesday, January 17, 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 footer can be placed here  I   copyright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88226-E43C-7C4F-8B3E-CE1AE61FD662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081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THANK YOU</a:t>
            </a:r>
            <a:endParaRPr lang="en-US" dirty="0"/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>
          <a:xfrm>
            <a:off x="465667" y="4038146"/>
            <a:ext cx="8212666" cy="473976"/>
          </a:xfrm>
        </p:spPr>
        <p:txBody>
          <a:bodyPr/>
          <a:lstStyle/>
          <a:p>
            <a:r>
              <a:rPr lang="en-US" dirty="0" smtClean="0"/>
              <a:t>Jacky Wood, </a:t>
            </a:r>
          </a:p>
          <a:p>
            <a:r>
              <a:rPr lang="en-US" dirty="0" smtClean="0"/>
              <a:t>JPI Oceans secretariat</a:t>
            </a:r>
            <a:endParaRPr lang="en-US" dirty="0"/>
          </a:p>
        </p:txBody>
      </p:sp>
      <p:sp>
        <p:nvSpPr>
          <p:cNvPr id="4" name="TextBox 5"/>
          <p:cNvSpPr txBox="1">
            <a:spLocks noChangeArrowheads="1"/>
          </p:cNvSpPr>
          <p:nvPr/>
        </p:nvSpPr>
        <p:spPr bwMode="auto">
          <a:xfrm>
            <a:off x="6550487" y="5015046"/>
            <a:ext cx="615632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Verdana" pitchFamily="34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Verdana" pitchFamily="34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Verdana" pitchFamily="34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Verdana" pitchFamily="34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Verdan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Verdan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Verdan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Verdan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Verdana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nl-BE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Website: www.jpi-oceans.eu</a:t>
            </a:r>
          </a:p>
        </p:txBody>
      </p:sp>
      <p:sp>
        <p:nvSpPr>
          <p:cNvPr id="5" name="TextBox 5"/>
          <p:cNvSpPr txBox="1">
            <a:spLocks noChangeArrowheads="1"/>
          </p:cNvSpPr>
          <p:nvPr/>
        </p:nvSpPr>
        <p:spPr bwMode="auto">
          <a:xfrm>
            <a:off x="6550487" y="5322823"/>
            <a:ext cx="47244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Verdana" pitchFamily="34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Verdana" pitchFamily="34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Verdana" pitchFamily="34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Verdana" pitchFamily="34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Verdan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Verdan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Verdan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Verdan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Verdana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nl-BE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Twitter: @jpioceans</a:t>
            </a: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6550487" y="4707269"/>
            <a:ext cx="45720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nl-BE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Email: </a:t>
            </a:r>
            <a:r>
              <a:rPr lang="nl-BE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jkw@rcn.no</a:t>
            </a:r>
            <a:endParaRPr lang="nl-BE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jkw\AppData\Local\Microsoft\Windows\Temporary Internet Files\Content.Outlook\N2CGM0YE\JPI-Oceans-map-500-05.01.201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1214" y="189232"/>
            <a:ext cx="2675790" cy="2397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1389" y="84321"/>
            <a:ext cx="8675615" cy="525393"/>
          </a:xfrm>
        </p:spPr>
        <p:txBody>
          <a:bodyPr/>
          <a:lstStyle/>
          <a:p>
            <a:r>
              <a:rPr lang="en-US" sz="2800" dirty="0">
                <a:solidFill>
                  <a:srgbClr val="1E345E"/>
                </a:solidFill>
              </a:rPr>
              <a:t>What is JPI Oceans?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774" y="700644"/>
            <a:ext cx="6225455" cy="4370895"/>
          </a:xfrm>
        </p:spPr>
        <p:txBody>
          <a:bodyPr>
            <a:noAutofit/>
          </a:bodyPr>
          <a:lstStyle/>
          <a:p>
            <a:pPr marL="187325" lvl="0" indent="-187325">
              <a:spcAft>
                <a:spcPts val="600"/>
              </a:spcAft>
              <a:buClr>
                <a:srgbClr val="1E689C"/>
              </a:buClr>
              <a:buFont typeface="Wingdings" pitchFamily="2" charset="2"/>
              <a:buChar char="Ø"/>
              <a:defRPr/>
            </a:pPr>
            <a:r>
              <a:rPr lang="en-GB" sz="1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Intergovernmental process, providing a </a:t>
            </a:r>
            <a:r>
              <a:rPr lang="en-GB" sz="1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long-term integrated </a:t>
            </a:r>
            <a:r>
              <a:rPr lang="en-GB" sz="1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approach to marine and maritime Research and Technology </a:t>
            </a:r>
            <a:r>
              <a:rPr lang="en-GB" sz="1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Development</a:t>
            </a:r>
            <a:r>
              <a:rPr lang="en-GB" sz="1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GB" sz="1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7325" lvl="0" indent="-187325">
              <a:spcAft>
                <a:spcPts val="600"/>
              </a:spcAft>
              <a:buClr>
                <a:srgbClr val="1E689C"/>
              </a:buClr>
              <a:buFont typeface="Wingdings" pitchFamily="2" charset="2"/>
              <a:buChar char="Ø"/>
              <a:defRPr/>
            </a:pPr>
            <a:r>
              <a:rPr lang="en-GB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Strategic </a:t>
            </a:r>
            <a:r>
              <a:rPr lang="en-GB" sz="1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alignment </a:t>
            </a:r>
            <a:r>
              <a:rPr lang="en-GB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coordination of </a:t>
            </a:r>
            <a:r>
              <a:rPr lang="en-GB" sz="1800" u="sng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national</a:t>
            </a:r>
            <a:r>
              <a:rPr lang="en-GB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R&amp;D investments </a:t>
            </a:r>
            <a:r>
              <a:rPr lang="en-GB" sz="1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best use of other funding streams </a:t>
            </a:r>
            <a:endParaRPr lang="en-GB" sz="1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7325" indent="-187325">
              <a:spcAft>
                <a:spcPts val="600"/>
              </a:spcAft>
              <a:buClr>
                <a:srgbClr val="1E689C"/>
              </a:buClr>
              <a:buFont typeface="Wingdings" pitchFamily="2" charset="2"/>
              <a:buChar char="Ø"/>
              <a:defRPr/>
            </a:pPr>
            <a:r>
              <a:rPr lang="en-GB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Addressing </a:t>
            </a:r>
            <a:r>
              <a:rPr lang="en-GB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societal </a:t>
            </a:r>
            <a:r>
              <a:rPr lang="en-GB" sz="1800" b="1" dirty="0">
                <a:latin typeface="Arial" panose="020B0604020202020204" pitchFamily="34" charset="0"/>
                <a:cs typeface="Arial" panose="020B0604020202020204" pitchFamily="34" charset="0"/>
              </a:rPr>
              <a:t>challenges 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of our seas and oceans that cannot be solved solely on the national level.</a:t>
            </a:r>
          </a:p>
          <a:p>
            <a:pPr marL="187325" lvl="0" indent="-187325">
              <a:spcAft>
                <a:spcPts val="600"/>
              </a:spcAft>
              <a:buClr>
                <a:srgbClr val="1E689C"/>
              </a:buClr>
              <a:buFont typeface="Wingdings" pitchFamily="2" charset="2"/>
              <a:buChar char="Ø"/>
              <a:defRPr/>
            </a:pPr>
            <a:r>
              <a:rPr lang="en-GB" sz="1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 countries (Ministries/Research funders) plus Commission as a non-voting </a:t>
            </a:r>
            <a:r>
              <a:rPr lang="en-GB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member</a:t>
            </a:r>
          </a:p>
          <a:p>
            <a:pPr marL="187325" lvl="0" indent="-187325">
              <a:spcAft>
                <a:spcPts val="600"/>
              </a:spcAft>
              <a:buClr>
                <a:srgbClr val="1E689C"/>
              </a:buClr>
              <a:buFont typeface="Wingdings" pitchFamily="2" charset="2"/>
              <a:buChar char="Ø"/>
              <a:defRPr/>
            </a:pPr>
            <a:r>
              <a:rPr lang="en-GB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Joint </a:t>
            </a:r>
            <a:r>
              <a:rPr lang="en-GB" sz="1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actions, involving countries willing to participate  </a:t>
            </a:r>
          </a:p>
          <a:p>
            <a:pPr marL="187325" lvl="0" indent="-187325">
              <a:spcAft>
                <a:spcPts val="600"/>
              </a:spcAft>
              <a:buClr>
                <a:srgbClr val="1E689C"/>
              </a:buClr>
              <a:buFont typeface="Wingdings" pitchFamily="2" charset="2"/>
              <a:buChar char="Ø"/>
              <a:defRPr/>
            </a:pPr>
            <a:r>
              <a:rPr lang="en-GB" sz="1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Wide range of interventions (not just joint calls)</a:t>
            </a:r>
            <a:endParaRPr lang="en-GB" sz="1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7325" lvl="0" indent="-187325">
              <a:spcAft>
                <a:spcPts val="600"/>
              </a:spcAft>
              <a:buClr>
                <a:srgbClr val="1E689C"/>
              </a:buClr>
              <a:buFont typeface="Wingdings" pitchFamily="2" charset="2"/>
              <a:buChar char="Ø"/>
              <a:defRPr/>
            </a:pPr>
            <a:r>
              <a:rPr lang="en-GB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GB" sz="1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dding </a:t>
            </a:r>
            <a:r>
              <a:rPr lang="en-GB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value, avoiding duplication</a:t>
            </a:r>
          </a:p>
          <a:p>
            <a:pPr marL="187325" lvl="0" indent="-187325">
              <a:spcAft>
                <a:spcPts val="600"/>
              </a:spcAft>
              <a:buClr>
                <a:srgbClr val="1E689C"/>
              </a:buClr>
              <a:buFont typeface="Wingdings" pitchFamily="2" charset="2"/>
              <a:buChar char="Ø"/>
              <a:defRPr/>
            </a:pPr>
            <a:r>
              <a:rPr lang="en-GB" sz="1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Wider </a:t>
            </a:r>
            <a:r>
              <a:rPr lang="de-DE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International </a:t>
            </a:r>
            <a:r>
              <a:rPr lang="de-DE" sz="1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cooperation</a:t>
            </a:r>
            <a:r>
              <a:rPr lang="de-DE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case-by-case</a:t>
            </a:r>
            <a:endParaRPr lang="en-GB" sz="1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4DA09-C65E-4935-9705-2A10610E3CB9}" type="datetime2">
              <a:rPr lang="en-US" smtClean="0"/>
              <a:pPr/>
              <a:t>Tuesday, January 17, 2017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88226-E43C-7C4F-8B3E-CE1AE61FD662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1026" name="Picture 2" descr="D:\JPI Oceans First Conference\Pics\Selection\SC_150507_JPIOCEAN_247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4" r="7278" b="8041"/>
          <a:stretch/>
        </p:blipFill>
        <p:spPr bwMode="auto">
          <a:xfrm>
            <a:off x="5836723" y="2741652"/>
            <a:ext cx="3241964" cy="2329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1837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41315" y="145754"/>
            <a:ext cx="8675687" cy="463846"/>
          </a:xfrm>
        </p:spPr>
        <p:txBody>
          <a:bodyPr/>
          <a:lstStyle/>
          <a:p>
            <a:r>
              <a:rPr lang="de-DE" sz="2400" dirty="0" smtClean="0"/>
              <a:t>3 </a:t>
            </a:r>
            <a:r>
              <a:rPr lang="de-DE" sz="2400" dirty="0" err="1" smtClean="0"/>
              <a:t>major</a:t>
            </a:r>
            <a:r>
              <a:rPr lang="de-DE" sz="2400" dirty="0" smtClean="0"/>
              <a:t> </a:t>
            </a:r>
            <a:r>
              <a:rPr lang="de-DE" sz="2400" dirty="0" err="1" smtClean="0"/>
              <a:t>goals</a:t>
            </a:r>
            <a:r>
              <a:rPr lang="de-DE" sz="2400" dirty="0" smtClean="0"/>
              <a:t>:</a:t>
            </a:r>
            <a:endParaRPr lang="de-DE" sz="2400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B89966F-38B1-4177-B17F-02E759EFF8DD}" type="datetime2">
              <a:rPr lang="en-US" smtClean="0"/>
              <a:pPr>
                <a:defRPr/>
              </a:pPr>
              <a:t>Tuesday, January 17, 2017</a:t>
            </a:fld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E4EAE7-CC5B-47BB-B196-67D3826EEB0C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sp>
        <p:nvSpPr>
          <p:cNvPr id="8" name="Textfeld 7"/>
          <p:cNvSpPr txBox="1"/>
          <p:nvPr/>
        </p:nvSpPr>
        <p:spPr>
          <a:xfrm>
            <a:off x="5002391" y="2383581"/>
            <a:ext cx="31481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altLang="de-DE" b="1" dirty="0" smtClean="0">
                <a:solidFill>
                  <a:schemeClr val="tx2"/>
                </a:solidFill>
                <a:latin typeface="Calibri" pitchFamily="34" charset="0"/>
              </a:rPr>
              <a:t>Knowledge based  sustainable</a:t>
            </a:r>
          </a:p>
          <a:p>
            <a:pPr algn="ctr"/>
            <a:r>
              <a:rPr lang="en-GB" altLang="de-DE" b="1" dirty="0" smtClean="0">
                <a:solidFill>
                  <a:schemeClr val="tx2"/>
                </a:solidFill>
                <a:latin typeface="Calibri" pitchFamily="34" charset="0"/>
              </a:rPr>
              <a:t>Marine and Maritime economy</a:t>
            </a:r>
            <a:endParaRPr lang="nl-BE" altLang="de-DE" b="1" dirty="0">
              <a:solidFill>
                <a:schemeClr val="tx2"/>
              </a:solidFill>
              <a:latin typeface="Calibri" pitchFamily="34" charset="0"/>
              <a:ea typeface="Adobe Heiti Std R" pitchFamily="34" charset="-128"/>
            </a:endParaRP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000" y="3185328"/>
            <a:ext cx="2467429" cy="1841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feld 9"/>
          <p:cNvSpPr txBox="1"/>
          <p:nvPr/>
        </p:nvSpPr>
        <p:spPr>
          <a:xfrm>
            <a:off x="239080" y="3769913"/>
            <a:ext cx="41293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altLang="de-DE" b="1" dirty="0">
                <a:solidFill>
                  <a:schemeClr val="tx2"/>
                </a:solidFill>
                <a:latin typeface="Calibri" pitchFamily="34" charset="0"/>
              </a:rPr>
              <a:t>Optimise the response to climate </a:t>
            </a:r>
            <a:r>
              <a:rPr lang="en-GB" altLang="de-DE" b="1" dirty="0" smtClean="0">
                <a:solidFill>
                  <a:schemeClr val="tx2"/>
                </a:solidFill>
                <a:latin typeface="Calibri" pitchFamily="34" charset="0"/>
              </a:rPr>
              <a:t>change </a:t>
            </a:r>
          </a:p>
          <a:p>
            <a:pPr algn="ctr"/>
            <a:r>
              <a:rPr lang="en-GB" altLang="de-DE" b="1" dirty="0" smtClean="0">
                <a:solidFill>
                  <a:schemeClr val="tx2"/>
                </a:solidFill>
                <a:latin typeface="Calibri" pitchFamily="34" charset="0"/>
              </a:rPr>
              <a:t>and its impacts</a:t>
            </a:r>
            <a:endParaRPr lang="nl-BE" altLang="de-DE" b="1" dirty="0">
              <a:solidFill>
                <a:schemeClr val="tx2"/>
              </a:solidFill>
              <a:latin typeface="Calibri" pitchFamily="34" charset="0"/>
              <a:ea typeface="Adobe Heiti Std R" pitchFamily="34" charset="-128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1663161" y="4596637"/>
            <a:ext cx="39199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altLang="de-DE" b="1" dirty="0" smtClean="0">
                <a:solidFill>
                  <a:schemeClr val="tx2"/>
                </a:solidFill>
                <a:latin typeface="Calibri" pitchFamily="34" charset="0"/>
              </a:rPr>
              <a:t>Legal obligations and governance</a:t>
            </a:r>
          </a:p>
          <a:p>
            <a:pPr algn="ctr"/>
            <a:r>
              <a:rPr lang="en-GB" altLang="de-DE" b="1" dirty="0" smtClean="0">
                <a:solidFill>
                  <a:schemeClr val="tx2"/>
                </a:solidFill>
                <a:latin typeface="Calibri" pitchFamily="34" charset="0"/>
              </a:rPr>
              <a:t> Good environmental status of the seas</a:t>
            </a:r>
            <a:endParaRPr lang="nl-BE" altLang="de-DE" b="1" dirty="0">
              <a:solidFill>
                <a:schemeClr val="tx2"/>
              </a:solidFill>
              <a:latin typeface="Calibri" pitchFamily="34" charset="0"/>
              <a:ea typeface="Adobe Heiti Std R" pitchFamily="34" charset="-128"/>
            </a:endParaRPr>
          </a:p>
        </p:txBody>
      </p:sp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1887" y="296673"/>
            <a:ext cx="2699657" cy="2024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748929"/>
            <a:ext cx="2639090" cy="2932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9422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1389" y="84321"/>
            <a:ext cx="8675615" cy="525393"/>
          </a:xfrm>
        </p:spPr>
        <p:txBody>
          <a:bodyPr/>
          <a:lstStyle/>
          <a:p>
            <a:r>
              <a:rPr lang="nl-BE" sz="2800" dirty="0">
                <a:solidFill>
                  <a:srgbClr val="1E345E"/>
                </a:solidFill>
              </a:rPr>
              <a:t>Strategic Research and Innovation </a:t>
            </a:r>
            <a:r>
              <a:rPr lang="nl-BE" sz="2800" dirty="0" smtClean="0">
                <a:solidFill>
                  <a:srgbClr val="1E345E"/>
                </a:solidFill>
              </a:rPr>
              <a:t>Agenda 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8766" y="609673"/>
            <a:ext cx="6555179" cy="4672102"/>
          </a:xfrm>
        </p:spPr>
        <p:txBody>
          <a:bodyPr>
            <a:noAutofit/>
          </a:bodyPr>
          <a:lstStyle/>
          <a:p>
            <a:pPr marL="342900" lvl="0" indent="-342900">
              <a:buClr>
                <a:srgbClr val="1E689C"/>
              </a:buClr>
              <a:buFont typeface="+mj-lt"/>
              <a:buAutoNum type="arabicPeriod"/>
              <a:tabLst>
                <a:tab pos="361950" algn="l"/>
              </a:tabLst>
            </a:pPr>
            <a:r>
              <a:rPr lang="en-US" sz="1800" dirty="0"/>
              <a:t>Exploring Deep Sea Resources</a:t>
            </a:r>
          </a:p>
          <a:p>
            <a:pPr marL="342900" lvl="0" indent="-342900">
              <a:buClr>
                <a:srgbClr val="1E689C"/>
              </a:buClr>
              <a:buFont typeface="+mj-lt"/>
              <a:buAutoNum type="arabicPeriod"/>
              <a:tabLst>
                <a:tab pos="361950" algn="l"/>
              </a:tabLst>
            </a:pPr>
            <a:r>
              <a:rPr lang="en-US" sz="1800" dirty="0"/>
              <a:t>Technology and Sensor Developments</a:t>
            </a:r>
          </a:p>
          <a:p>
            <a:pPr marL="342900" lvl="0" indent="-342900">
              <a:buClr>
                <a:srgbClr val="1E689C"/>
              </a:buClr>
              <a:buFont typeface="+mj-lt"/>
              <a:buAutoNum type="arabicPeriod"/>
              <a:tabLst>
                <a:tab pos="361950" algn="l"/>
              </a:tabLst>
            </a:pPr>
            <a:r>
              <a:rPr lang="en-US" sz="1800" dirty="0">
                <a:solidFill>
                  <a:srgbClr val="000000"/>
                </a:solidFill>
              </a:rPr>
              <a:t>Science Support to Coastal and Maritime Planning and Management</a:t>
            </a:r>
          </a:p>
          <a:p>
            <a:pPr marL="342900" lvl="0" indent="-342900">
              <a:buClr>
                <a:srgbClr val="1E689C"/>
              </a:buClr>
              <a:buFont typeface="+mj-lt"/>
              <a:buAutoNum type="arabicPeriod"/>
              <a:tabLst>
                <a:tab pos="361950" algn="l"/>
              </a:tabLst>
            </a:pPr>
            <a:r>
              <a:rPr lang="en-US" sz="1800" dirty="0"/>
              <a:t>Linking Oceans, Human Health and Wellbeing</a:t>
            </a:r>
          </a:p>
          <a:p>
            <a:pPr marL="342900" lvl="0" indent="-342900">
              <a:buClr>
                <a:srgbClr val="1E689C"/>
              </a:buClr>
              <a:buFont typeface="+mj-lt"/>
              <a:buAutoNum type="arabicPeriod"/>
              <a:tabLst>
                <a:tab pos="361950" algn="l"/>
              </a:tabLst>
            </a:pPr>
            <a:r>
              <a:rPr lang="en-US" sz="1800" dirty="0"/>
              <a:t>Interdisciplinary Research for Good Environmental Status</a:t>
            </a:r>
          </a:p>
          <a:p>
            <a:pPr marL="342900" lvl="0" indent="-342900">
              <a:buClr>
                <a:srgbClr val="1E689C"/>
              </a:buClr>
              <a:buFont typeface="+mj-lt"/>
              <a:buAutoNum type="arabicPeriod"/>
              <a:tabLst>
                <a:tab pos="361950" algn="l"/>
              </a:tabLst>
            </a:pPr>
            <a:r>
              <a:rPr lang="en-US" sz="1800" dirty="0"/>
              <a:t>Observing, Modelling and Predicting Oceans State </a:t>
            </a:r>
            <a:br>
              <a:rPr lang="en-US" sz="1800" dirty="0"/>
            </a:br>
            <a:r>
              <a:rPr lang="en-US" sz="1800" dirty="0"/>
              <a:t>and Processes</a:t>
            </a:r>
          </a:p>
          <a:p>
            <a:pPr marL="342900" lvl="0" indent="-342900">
              <a:buClr>
                <a:srgbClr val="1E689C"/>
              </a:buClr>
              <a:buFont typeface="+mj-lt"/>
              <a:buAutoNum type="arabicPeriod"/>
              <a:tabLst>
                <a:tab pos="361950" algn="l"/>
              </a:tabLst>
            </a:pPr>
            <a:r>
              <a:rPr lang="en-US" sz="1800" dirty="0"/>
              <a:t>Climate Change Impact on Physical and Biological </a:t>
            </a:r>
            <a:br>
              <a:rPr lang="en-US" sz="1800" dirty="0"/>
            </a:br>
            <a:r>
              <a:rPr lang="en-US" sz="1800" dirty="0"/>
              <a:t>Ocean Processes</a:t>
            </a:r>
          </a:p>
          <a:p>
            <a:pPr marL="342900" lvl="0" indent="-342900">
              <a:buClr>
                <a:srgbClr val="1E689C"/>
              </a:buClr>
              <a:buFont typeface="+mj-lt"/>
              <a:buAutoNum type="arabicPeriod"/>
              <a:tabLst>
                <a:tab pos="361950" algn="l"/>
              </a:tabLst>
            </a:pPr>
            <a:r>
              <a:rPr lang="en-US" sz="1800" dirty="0"/>
              <a:t>Effects of Ocean Acidification on Marine Ecosystems</a:t>
            </a:r>
          </a:p>
          <a:p>
            <a:pPr marL="342900" lvl="0" indent="-342900">
              <a:buClr>
                <a:srgbClr val="1E689C"/>
              </a:buClr>
              <a:buFont typeface="+mj-lt"/>
              <a:buAutoNum type="arabicPeriod"/>
              <a:tabLst>
                <a:tab pos="361950" algn="l"/>
              </a:tabLst>
            </a:pPr>
            <a:r>
              <a:rPr lang="en-US" sz="1800" dirty="0"/>
              <a:t>Food Security and Safety </a:t>
            </a:r>
            <a:r>
              <a:rPr lang="en-US" sz="1800" dirty="0" smtClean="0"/>
              <a:t>Driving Innovation in </a:t>
            </a:r>
            <a:r>
              <a:rPr lang="en-US" sz="1800" dirty="0"/>
              <a:t>a Changing World</a:t>
            </a:r>
          </a:p>
          <a:p>
            <a:pPr marL="342900" lvl="0" indent="-342900">
              <a:buClr>
                <a:srgbClr val="1E689C"/>
              </a:buClr>
              <a:buFont typeface="+mj-lt"/>
              <a:buAutoNum type="arabicPeriod"/>
              <a:tabLst>
                <a:tab pos="361950" algn="l"/>
              </a:tabLst>
            </a:pPr>
            <a:r>
              <a:rPr lang="en-US" sz="1800" dirty="0"/>
              <a:t>Use of Marine Biological Resources through </a:t>
            </a:r>
            <a:r>
              <a:rPr lang="en-US" sz="1800" dirty="0" smtClean="0"/>
              <a:t>Development </a:t>
            </a:r>
            <a:r>
              <a:rPr lang="en-US" sz="1800" dirty="0"/>
              <a:t>and Application of Biotechnology</a:t>
            </a:r>
          </a:p>
          <a:p>
            <a:pPr marL="0" lvl="0" indent="0">
              <a:buClr>
                <a:srgbClr val="1E689C"/>
              </a:buClr>
              <a:buNone/>
            </a:pPr>
            <a:endParaRPr lang="en-US" sz="1800" i="1" dirty="0">
              <a:solidFill>
                <a:srgbClr val="000000"/>
              </a:solidFill>
              <a:hlinkClick r:id="rId2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4DA09-C65E-4935-9705-2A10610E3CB9}" type="datetime2">
              <a:rPr lang="en-US" smtClean="0"/>
              <a:pPr/>
              <a:t>Tuesday, January 17, 2017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88226-E43C-7C4F-8B3E-CE1AE61FD662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0460" y="609668"/>
            <a:ext cx="2506544" cy="3535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6673932" y="4145119"/>
            <a:ext cx="228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457163">
              <a:spcBef>
                <a:spcPct val="20000"/>
              </a:spcBef>
              <a:buClr>
                <a:srgbClr val="1E689C"/>
              </a:buClr>
              <a:buSzPct val="50000"/>
            </a:pPr>
            <a:r>
              <a:rPr lang="en-US" i="1" dirty="0">
                <a:solidFill>
                  <a:srgbClr val="000000"/>
                </a:solidFill>
                <a:hlinkClick r:id="rId2"/>
              </a:rPr>
              <a:t>http://jpi-oceans.eu</a:t>
            </a:r>
            <a:r>
              <a:rPr lang="en-US" i="1" dirty="0" smtClean="0">
                <a:solidFill>
                  <a:srgbClr val="000000"/>
                </a:solidFill>
                <a:hlinkClick r:id="rId2"/>
              </a:rPr>
              <a:t>/ news-events/ news/</a:t>
            </a:r>
            <a:r>
              <a:rPr lang="en-US" i="1" dirty="0" err="1" smtClean="0">
                <a:solidFill>
                  <a:srgbClr val="000000"/>
                </a:solidFill>
                <a:hlinkClick r:id="rId2"/>
              </a:rPr>
              <a:t>jpi</a:t>
            </a:r>
            <a:r>
              <a:rPr lang="en-US" i="1" dirty="0" smtClean="0">
                <a:solidFill>
                  <a:srgbClr val="000000"/>
                </a:solidFill>
                <a:hlinkClick r:id="rId2"/>
              </a:rPr>
              <a:t>-oceans-</a:t>
            </a:r>
            <a:r>
              <a:rPr lang="en-US" i="1" dirty="0" err="1" smtClean="0">
                <a:solidFill>
                  <a:srgbClr val="000000"/>
                </a:solidFill>
                <a:hlinkClick r:id="rId2"/>
              </a:rPr>
              <a:t>sria</a:t>
            </a:r>
            <a:r>
              <a:rPr lang="en-US" i="1" dirty="0" smtClean="0">
                <a:solidFill>
                  <a:srgbClr val="000000"/>
                </a:solidFill>
                <a:hlinkClick r:id="rId2"/>
              </a:rPr>
              <a:t>-now-available</a:t>
            </a:r>
            <a:r>
              <a:rPr lang="en-US" i="1" dirty="0" smtClean="0">
                <a:solidFill>
                  <a:srgbClr val="000000"/>
                </a:solidFill>
              </a:rPr>
              <a:t> </a:t>
            </a:r>
            <a:endParaRPr lang="en-US" i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1269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57967" y="160675"/>
            <a:ext cx="8807845" cy="771614"/>
          </a:xfrm>
        </p:spPr>
        <p:txBody>
          <a:bodyPr/>
          <a:lstStyle/>
          <a:p>
            <a:pPr algn="ctr"/>
            <a:r>
              <a:rPr lang="en-GB" sz="2800" dirty="0" smtClean="0"/>
              <a:t>Implementation Step–by–Step approach </a:t>
            </a:r>
            <a:br>
              <a:rPr lang="en-GB" sz="2800" dirty="0" smtClean="0"/>
            </a:br>
            <a:endParaRPr lang="en-GB" sz="16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9415" y="4842377"/>
            <a:ext cx="1165669" cy="169269"/>
          </a:xfrm>
        </p:spPr>
        <p:txBody>
          <a:bodyPr/>
          <a:lstStyle/>
          <a:p>
            <a:fld id="{CB898A8F-5CCA-4FF2-A06B-52558817EC56}" type="datetime2">
              <a:rPr lang="en-US" smtClean="0"/>
              <a:pPr/>
              <a:t>Tuesday, January 17, 2017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" y="4501677"/>
            <a:ext cx="450823" cy="169269"/>
          </a:xfrm>
        </p:spPr>
        <p:txBody>
          <a:bodyPr/>
          <a:lstStyle/>
          <a:p>
            <a:fld id="{A4688226-E43C-7C4F-8B3E-CE1AE61FD662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7" name="TekstSylinder 6"/>
          <p:cNvSpPr txBox="1"/>
          <p:nvPr/>
        </p:nvSpPr>
        <p:spPr>
          <a:xfrm>
            <a:off x="4781721" y="2409855"/>
            <a:ext cx="1266692" cy="5770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b-NO" sz="1050" b="1" dirty="0" smtClean="0">
                <a:solidFill>
                  <a:srgbClr val="000000"/>
                </a:solidFill>
              </a:rPr>
              <a:t> </a:t>
            </a:r>
          </a:p>
          <a:p>
            <a:pPr algn="ctr"/>
            <a:r>
              <a:rPr lang="nb-NO" sz="1050" b="1" dirty="0" smtClean="0">
                <a:solidFill>
                  <a:srgbClr val="000000"/>
                </a:solidFill>
              </a:rPr>
              <a:t>Factsheets</a:t>
            </a:r>
          </a:p>
          <a:p>
            <a:pPr algn="ctr"/>
            <a:r>
              <a:rPr lang="nb-NO" sz="1050" b="1" dirty="0" smtClean="0">
                <a:solidFill>
                  <a:srgbClr val="000000"/>
                </a:solidFill>
              </a:rPr>
              <a:t> from Iplan menu</a:t>
            </a:r>
          </a:p>
        </p:txBody>
      </p:sp>
      <p:sp>
        <p:nvSpPr>
          <p:cNvPr id="9" name="Oppoverbuet pil 8"/>
          <p:cNvSpPr/>
          <p:nvPr/>
        </p:nvSpPr>
        <p:spPr>
          <a:xfrm>
            <a:off x="3762955" y="3042926"/>
            <a:ext cx="1805474" cy="616124"/>
          </a:xfrm>
          <a:prstGeom prst="curvedUpArrow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4"/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nb-NO" sz="800" b="1" cap="all" dirty="0" smtClean="0">
              <a:solidFill>
                <a:srgbClr val="FFFFFF"/>
              </a:solidFill>
            </a:endParaRPr>
          </a:p>
        </p:txBody>
      </p:sp>
      <p:sp>
        <p:nvSpPr>
          <p:cNvPr id="10" name="Oppoverbuet pil 9"/>
          <p:cNvSpPr/>
          <p:nvPr/>
        </p:nvSpPr>
        <p:spPr>
          <a:xfrm flipH="1" flipV="1">
            <a:off x="2238955" y="1658800"/>
            <a:ext cx="3329474" cy="822368"/>
          </a:xfrm>
          <a:prstGeom prst="curvedUpArrow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4"/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nb-NO" sz="800" b="1" cap="all" dirty="0" smtClean="0">
              <a:solidFill>
                <a:srgbClr val="FFFFFF"/>
              </a:solidFill>
            </a:endParaRPr>
          </a:p>
        </p:txBody>
      </p:sp>
      <p:sp>
        <p:nvSpPr>
          <p:cNvPr id="11" name="TekstSylinder 10"/>
          <p:cNvSpPr txBox="1"/>
          <p:nvPr/>
        </p:nvSpPr>
        <p:spPr>
          <a:xfrm>
            <a:off x="1924373" y="2532768"/>
            <a:ext cx="1445128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050" b="1" dirty="0" smtClean="0">
                <a:solidFill>
                  <a:srgbClr val="000000"/>
                </a:solidFill>
              </a:rPr>
              <a:t>Identifying and</a:t>
            </a:r>
          </a:p>
          <a:p>
            <a:pPr algn="ctr"/>
            <a:r>
              <a:rPr lang="nb-NO" sz="1050" b="1" dirty="0" smtClean="0">
                <a:solidFill>
                  <a:srgbClr val="000000"/>
                </a:solidFill>
              </a:rPr>
              <a:t>involving </a:t>
            </a:r>
          </a:p>
          <a:p>
            <a:pPr algn="ctr"/>
            <a:r>
              <a:rPr lang="nb-NO" sz="1050" b="1" dirty="0" smtClean="0">
                <a:solidFill>
                  <a:srgbClr val="000000"/>
                </a:solidFill>
              </a:rPr>
              <a:t>Users &amp; Producers</a:t>
            </a:r>
          </a:p>
        </p:txBody>
      </p:sp>
      <p:sp>
        <p:nvSpPr>
          <p:cNvPr id="12" name="TekstSylinder 11"/>
          <p:cNvSpPr txBox="1"/>
          <p:nvPr/>
        </p:nvSpPr>
        <p:spPr>
          <a:xfrm>
            <a:off x="3278919" y="1948521"/>
            <a:ext cx="128152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nb-NO" sz="1100" b="1" dirty="0" smtClean="0">
              <a:solidFill>
                <a:srgbClr val="000000"/>
              </a:solidFill>
            </a:endParaRPr>
          </a:p>
          <a:p>
            <a:pPr algn="ctr"/>
            <a:r>
              <a:rPr lang="nb-NO" sz="1100" b="1" dirty="0" smtClean="0">
                <a:solidFill>
                  <a:srgbClr val="000000"/>
                </a:solidFill>
              </a:rPr>
              <a:t>Agree</a:t>
            </a:r>
          </a:p>
          <a:p>
            <a:pPr algn="ctr"/>
            <a:r>
              <a:rPr lang="nb-NO" sz="1100" b="1" dirty="0" smtClean="0">
                <a:solidFill>
                  <a:srgbClr val="000000"/>
                </a:solidFill>
              </a:rPr>
              <a:t>Lead country and</a:t>
            </a:r>
          </a:p>
          <a:p>
            <a:pPr algn="ctr"/>
            <a:r>
              <a:rPr lang="nb-NO" sz="1100" b="1" dirty="0" smtClean="0">
                <a:solidFill>
                  <a:srgbClr val="000000"/>
                </a:solidFill>
              </a:rPr>
              <a:t>Expression of </a:t>
            </a:r>
          </a:p>
          <a:p>
            <a:pPr algn="ctr"/>
            <a:r>
              <a:rPr lang="nb-NO" sz="1100" b="1" dirty="0" smtClean="0">
                <a:solidFill>
                  <a:srgbClr val="000000"/>
                </a:solidFill>
              </a:rPr>
              <a:t>interests</a:t>
            </a:r>
          </a:p>
          <a:p>
            <a:pPr algn="ctr"/>
            <a:endParaRPr lang="nb-NO" sz="1100" b="1" dirty="0" smtClean="0">
              <a:solidFill>
                <a:srgbClr val="000000"/>
              </a:solidFill>
            </a:endParaRPr>
          </a:p>
          <a:p>
            <a:pPr algn="ctr"/>
            <a:r>
              <a:rPr lang="nb-NO" sz="1100" b="1" dirty="0" smtClean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13" name="Oppoverbuet pil 12"/>
          <p:cNvSpPr/>
          <p:nvPr/>
        </p:nvSpPr>
        <p:spPr>
          <a:xfrm>
            <a:off x="2239017" y="3109818"/>
            <a:ext cx="4617487" cy="1142172"/>
          </a:xfrm>
          <a:prstGeom prst="curvedUpArrow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4"/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nb-NO" sz="800" b="1" cap="all" dirty="0" smtClean="0">
              <a:solidFill>
                <a:srgbClr val="FFFFFF"/>
              </a:solidFill>
            </a:endParaRPr>
          </a:p>
        </p:txBody>
      </p:sp>
      <p:sp>
        <p:nvSpPr>
          <p:cNvPr id="14" name="TekstSylinder 13"/>
          <p:cNvSpPr txBox="1"/>
          <p:nvPr/>
        </p:nvSpPr>
        <p:spPr>
          <a:xfrm>
            <a:off x="6075139" y="2555904"/>
            <a:ext cx="1178528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b-NO" sz="1050" b="1" dirty="0" smtClean="0">
                <a:solidFill>
                  <a:srgbClr val="000000"/>
                </a:solidFill>
              </a:rPr>
              <a:t>Implementation</a:t>
            </a:r>
          </a:p>
          <a:p>
            <a:pPr algn="ctr"/>
            <a:r>
              <a:rPr lang="nb-NO" sz="1050" b="1" dirty="0" smtClean="0">
                <a:solidFill>
                  <a:srgbClr val="000000"/>
                </a:solidFill>
              </a:rPr>
              <a:t>Step 1</a:t>
            </a:r>
          </a:p>
        </p:txBody>
      </p:sp>
      <p:sp>
        <p:nvSpPr>
          <p:cNvPr id="15" name="Oppoverbuet pil 14"/>
          <p:cNvSpPr/>
          <p:nvPr/>
        </p:nvSpPr>
        <p:spPr>
          <a:xfrm flipH="1" flipV="1">
            <a:off x="1127582" y="1173241"/>
            <a:ext cx="5817638" cy="1192234"/>
          </a:xfrm>
          <a:prstGeom prst="curvedUpArrow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4"/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nb-NO" sz="800" b="1" cap="all" dirty="0" smtClean="0">
              <a:solidFill>
                <a:srgbClr val="FFFFFF"/>
              </a:solidFill>
            </a:endParaRPr>
          </a:p>
        </p:txBody>
      </p:sp>
      <p:sp>
        <p:nvSpPr>
          <p:cNvPr id="16" name="TekstSylinder 15"/>
          <p:cNvSpPr txBox="1"/>
          <p:nvPr/>
        </p:nvSpPr>
        <p:spPr>
          <a:xfrm>
            <a:off x="860326" y="2408089"/>
            <a:ext cx="1215396" cy="10618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b-NO" sz="1050" b="1" dirty="0" smtClean="0">
                <a:solidFill>
                  <a:srgbClr val="000000"/>
                </a:solidFill>
              </a:rPr>
              <a:t>Assessment</a:t>
            </a:r>
          </a:p>
          <a:p>
            <a:pPr algn="ctr"/>
            <a:r>
              <a:rPr lang="nb-NO" sz="1050" b="1" dirty="0" smtClean="0">
                <a:solidFill>
                  <a:srgbClr val="000000"/>
                </a:solidFill>
              </a:rPr>
              <a:t>MB &amp; StAB</a:t>
            </a:r>
          </a:p>
          <a:p>
            <a:pPr algn="ctr"/>
            <a:r>
              <a:rPr lang="nb-NO" sz="1050" b="1" dirty="0">
                <a:solidFill>
                  <a:srgbClr val="000000"/>
                </a:solidFill>
              </a:rPr>
              <a:t>A</a:t>
            </a:r>
            <a:r>
              <a:rPr lang="nb-NO" sz="1050" b="1" dirty="0" smtClean="0">
                <a:solidFill>
                  <a:srgbClr val="000000"/>
                </a:solidFill>
              </a:rPr>
              <a:t>greement </a:t>
            </a:r>
          </a:p>
          <a:p>
            <a:pPr algn="ctr"/>
            <a:r>
              <a:rPr lang="nb-NO" sz="1050" b="1" dirty="0" err="1" smtClean="0">
                <a:solidFill>
                  <a:srgbClr val="000000"/>
                </a:solidFill>
              </a:rPr>
              <a:t>of</a:t>
            </a:r>
            <a:r>
              <a:rPr lang="nb-NO" sz="1050" b="1" dirty="0" smtClean="0">
                <a:solidFill>
                  <a:srgbClr val="000000"/>
                </a:solidFill>
              </a:rPr>
              <a:t>  </a:t>
            </a:r>
            <a:r>
              <a:rPr lang="nb-NO" sz="1050" b="1" dirty="0" err="1" smtClean="0">
                <a:solidFill>
                  <a:srgbClr val="000000"/>
                </a:solidFill>
              </a:rPr>
              <a:t>next</a:t>
            </a:r>
            <a:r>
              <a:rPr lang="nb-NO" sz="1050" b="1" dirty="0" smtClean="0">
                <a:solidFill>
                  <a:srgbClr val="000000"/>
                </a:solidFill>
              </a:rPr>
              <a:t>  </a:t>
            </a:r>
          </a:p>
          <a:p>
            <a:pPr algn="ctr"/>
            <a:r>
              <a:rPr lang="nb-NO" sz="1050" b="1" dirty="0" smtClean="0">
                <a:solidFill>
                  <a:srgbClr val="000000"/>
                </a:solidFill>
              </a:rPr>
              <a:t> Implementation</a:t>
            </a:r>
          </a:p>
          <a:p>
            <a:pPr algn="ctr"/>
            <a:r>
              <a:rPr lang="nb-NO" sz="1050" b="1" dirty="0" smtClean="0">
                <a:solidFill>
                  <a:srgbClr val="000000"/>
                </a:solidFill>
              </a:rPr>
              <a:t>Step </a:t>
            </a:r>
          </a:p>
        </p:txBody>
      </p:sp>
      <p:sp>
        <p:nvSpPr>
          <p:cNvPr id="17" name="Oppoverbuet pil 16"/>
          <p:cNvSpPr/>
          <p:nvPr/>
        </p:nvSpPr>
        <p:spPr>
          <a:xfrm>
            <a:off x="1249450" y="3474043"/>
            <a:ext cx="6832484" cy="1371765"/>
          </a:xfrm>
          <a:prstGeom prst="curvedUpArrow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4"/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nb-NO" sz="800" b="1" cap="all" dirty="0" smtClean="0">
              <a:solidFill>
                <a:srgbClr val="FFFFFF"/>
              </a:solidFill>
            </a:endParaRPr>
          </a:p>
        </p:txBody>
      </p:sp>
      <p:sp>
        <p:nvSpPr>
          <p:cNvPr id="18" name="TekstSylinder 17"/>
          <p:cNvSpPr txBox="1"/>
          <p:nvPr/>
        </p:nvSpPr>
        <p:spPr>
          <a:xfrm>
            <a:off x="7325955" y="2597839"/>
            <a:ext cx="117852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b-NO" sz="1050" b="1" dirty="0" smtClean="0">
                <a:solidFill>
                  <a:srgbClr val="000000"/>
                </a:solidFill>
              </a:rPr>
              <a:t>Adaptation </a:t>
            </a:r>
          </a:p>
          <a:p>
            <a:pPr algn="ctr"/>
            <a:r>
              <a:rPr lang="nb-NO" sz="1050" b="1" dirty="0" smtClean="0">
                <a:solidFill>
                  <a:srgbClr val="000000"/>
                </a:solidFill>
              </a:rPr>
              <a:t>&amp;</a:t>
            </a:r>
          </a:p>
          <a:p>
            <a:pPr algn="ctr"/>
            <a:r>
              <a:rPr lang="nb-NO" sz="1050" b="1" dirty="0" smtClean="0">
                <a:solidFill>
                  <a:srgbClr val="000000"/>
                </a:solidFill>
              </a:rPr>
              <a:t>Implementation</a:t>
            </a:r>
          </a:p>
          <a:p>
            <a:pPr algn="ctr"/>
            <a:r>
              <a:rPr lang="nb-NO" sz="1050" b="1" dirty="0" smtClean="0">
                <a:solidFill>
                  <a:srgbClr val="000000"/>
                </a:solidFill>
              </a:rPr>
              <a:t>Step 2</a:t>
            </a:r>
          </a:p>
        </p:txBody>
      </p:sp>
      <p:sp>
        <p:nvSpPr>
          <p:cNvPr id="20" name="Oppoverbøyd pil 19"/>
          <p:cNvSpPr/>
          <p:nvPr/>
        </p:nvSpPr>
        <p:spPr>
          <a:xfrm flipH="1" flipV="1">
            <a:off x="216958" y="2803022"/>
            <a:ext cx="699698" cy="1333849"/>
          </a:xfrm>
          <a:prstGeom prst="bentUpArrow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4"/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nb-NO" sz="800" b="1" cap="all" dirty="0" smtClean="0">
              <a:solidFill>
                <a:srgbClr val="FFFFFF"/>
              </a:solidFill>
            </a:endParaRPr>
          </a:p>
        </p:txBody>
      </p:sp>
      <p:sp>
        <p:nvSpPr>
          <p:cNvPr id="21" name="TekstSylinder 20"/>
          <p:cNvSpPr txBox="1"/>
          <p:nvPr/>
        </p:nvSpPr>
        <p:spPr>
          <a:xfrm>
            <a:off x="50795" y="4255400"/>
            <a:ext cx="73289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b-NO" sz="1050" b="1" dirty="0" smtClean="0">
                <a:solidFill>
                  <a:srgbClr val="000000"/>
                </a:solidFill>
              </a:rPr>
              <a:t>Breakoff</a:t>
            </a:r>
          </a:p>
          <a:p>
            <a:pPr algn="ctr"/>
            <a:r>
              <a:rPr lang="nb-NO" sz="1050" b="1" dirty="0" smtClean="0">
                <a:solidFill>
                  <a:srgbClr val="000000"/>
                </a:solidFill>
              </a:rPr>
              <a:t>Point</a:t>
            </a:r>
          </a:p>
        </p:txBody>
      </p:sp>
      <p:sp>
        <p:nvSpPr>
          <p:cNvPr id="2" name="Rektangel 1"/>
          <p:cNvSpPr/>
          <p:nvPr/>
        </p:nvSpPr>
        <p:spPr>
          <a:xfrm>
            <a:off x="7096273" y="895565"/>
            <a:ext cx="177729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rgbClr val="1E689C"/>
                </a:solidFill>
              </a:rPr>
              <a:t>-  Flexibility</a:t>
            </a:r>
            <a:br>
              <a:rPr lang="en-GB" b="1" dirty="0">
                <a:solidFill>
                  <a:srgbClr val="1E689C"/>
                </a:solidFill>
              </a:rPr>
            </a:br>
            <a:r>
              <a:rPr lang="en-GB" b="1" dirty="0">
                <a:solidFill>
                  <a:srgbClr val="1E689C"/>
                </a:solidFill>
              </a:rPr>
              <a:t>-  Relevance</a:t>
            </a:r>
            <a:br>
              <a:rPr lang="en-GB" b="1" dirty="0">
                <a:solidFill>
                  <a:srgbClr val="1E689C"/>
                </a:solidFill>
              </a:rPr>
            </a:br>
            <a:r>
              <a:rPr lang="en-GB" b="1" dirty="0">
                <a:solidFill>
                  <a:srgbClr val="1E689C"/>
                </a:solidFill>
              </a:rPr>
              <a:t>-  Learning</a:t>
            </a:r>
            <a:endParaRPr lang="nb-NO" b="1" dirty="0">
              <a:solidFill>
                <a:srgbClr val="1E68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792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2038" y="783117"/>
            <a:ext cx="8587012" cy="4533900"/>
          </a:xfrm>
        </p:spPr>
        <p:txBody>
          <a:bodyPr rtlCol="0">
            <a:noAutofit/>
          </a:bodyPr>
          <a:lstStyle/>
          <a:p>
            <a:pPr marL="0" indent="0">
              <a:buNone/>
            </a:pPr>
            <a:r>
              <a:rPr lang="de-DE" sz="1800" b="1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Why</a:t>
            </a:r>
            <a:r>
              <a:rPr lang="de-DE" sz="18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Microplastics?</a:t>
            </a:r>
            <a:endParaRPr lang="en-GB" sz="1800" b="1" dirty="0" smtClean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sz="1800" dirty="0" smtClean="0"/>
              <a:t>Plastics </a:t>
            </a:r>
            <a:r>
              <a:rPr lang="en-GB" sz="1800" dirty="0"/>
              <a:t>and microplastics are persistent, ubiquitous and </a:t>
            </a:r>
            <a:r>
              <a:rPr lang="en-GB" sz="1800" dirty="0" smtClean="0"/>
              <a:t>have </a:t>
            </a:r>
            <a:r>
              <a:rPr lang="en-GB" sz="1800" dirty="0"/>
              <a:t>a high potential to cause physical harm </a:t>
            </a:r>
            <a:r>
              <a:rPr lang="en-GB" sz="1800" dirty="0" smtClean="0"/>
              <a:t>and </a:t>
            </a:r>
            <a:r>
              <a:rPr lang="en-GB" sz="1800" dirty="0"/>
              <a:t>toxicological effect.</a:t>
            </a:r>
          </a:p>
          <a:p>
            <a:pPr>
              <a:spcAft>
                <a:spcPts val="1200"/>
              </a:spcAft>
            </a:pPr>
            <a:r>
              <a:rPr lang="de-DE" sz="1800" dirty="0" err="1"/>
              <a:t>There</a:t>
            </a:r>
            <a:r>
              <a:rPr lang="de-DE" sz="1800" dirty="0"/>
              <a:t> </a:t>
            </a:r>
            <a:r>
              <a:rPr lang="de-DE" sz="1800" dirty="0" err="1"/>
              <a:t>are</a:t>
            </a:r>
            <a:r>
              <a:rPr lang="de-DE" sz="1800" dirty="0"/>
              <a:t> a </a:t>
            </a:r>
            <a:r>
              <a:rPr lang="de-DE" sz="1800" dirty="0" err="1"/>
              <a:t>variety</a:t>
            </a:r>
            <a:r>
              <a:rPr lang="de-DE" sz="1800" dirty="0"/>
              <a:t> </a:t>
            </a:r>
            <a:r>
              <a:rPr lang="de-DE" sz="1800" dirty="0" err="1"/>
              <a:t>of</a:t>
            </a:r>
            <a:r>
              <a:rPr lang="de-DE" sz="1800" dirty="0"/>
              <a:t> </a:t>
            </a:r>
            <a:r>
              <a:rPr lang="de-DE" sz="1800" dirty="0" err="1"/>
              <a:t>methodologies</a:t>
            </a:r>
            <a:r>
              <a:rPr lang="de-DE" sz="1800" dirty="0"/>
              <a:t> </a:t>
            </a:r>
            <a:r>
              <a:rPr lang="de-DE" sz="1800" dirty="0" err="1"/>
              <a:t>for</a:t>
            </a:r>
            <a:r>
              <a:rPr lang="de-DE" sz="1800" dirty="0"/>
              <a:t> </a:t>
            </a:r>
            <a:r>
              <a:rPr lang="de-DE" sz="1800" dirty="0" err="1" smtClean="0"/>
              <a:t>identifying</a:t>
            </a:r>
            <a:r>
              <a:rPr lang="de-DE" sz="1800" dirty="0" smtClean="0"/>
              <a:t> </a:t>
            </a:r>
            <a:r>
              <a:rPr lang="de-DE" sz="1800" dirty="0" err="1"/>
              <a:t>and</a:t>
            </a:r>
            <a:r>
              <a:rPr lang="de-DE" sz="1800" dirty="0"/>
              <a:t> </a:t>
            </a:r>
            <a:r>
              <a:rPr lang="de-DE" sz="1800" dirty="0" err="1"/>
              <a:t>quantifying</a:t>
            </a:r>
            <a:r>
              <a:rPr lang="de-DE" sz="1800" dirty="0"/>
              <a:t> </a:t>
            </a:r>
            <a:r>
              <a:rPr lang="de-DE" sz="1800" dirty="0" err="1"/>
              <a:t>plastics</a:t>
            </a:r>
            <a:r>
              <a:rPr lang="de-DE" sz="1800" dirty="0"/>
              <a:t> – </a:t>
            </a:r>
            <a:r>
              <a:rPr lang="de-DE" sz="1800" dirty="0" err="1" smtClean="0"/>
              <a:t>leading</a:t>
            </a:r>
            <a:r>
              <a:rPr lang="de-DE" sz="1800" dirty="0" smtClean="0"/>
              <a:t> </a:t>
            </a:r>
            <a:r>
              <a:rPr lang="de-DE" sz="1800" dirty="0" err="1"/>
              <a:t>to</a:t>
            </a:r>
            <a:r>
              <a:rPr lang="de-DE" sz="1800" dirty="0"/>
              <a:t> a lack </a:t>
            </a:r>
            <a:r>
              <a:rPr lang="de-DE" sz="1800" dirty="0" err="1"/>
              <a:t>of</a:t>
            </a:r>
            <a:r>
              <a:rPr lang="de-DE" sz="1800" dirty="0"/>
              <a:t> </a:t>
            </a:r>
            <a:r>
              <a:rPr lang="de-DE" sz="1800" dirty="0" err="1"/>
              <a:t>comparable</a:t>
            </a:r>
            <a:r>
              <a:rPr lang="de-DE" sz="1800" dirty="0"/>
              <a:t> </a:t>
            </a:r>
            <a:r>
              <a:rPr lang="de-DE" sz="1800" dirty="0" err="1" smtClean="0"/>
              <a:t>data</a:t>
            </a:r>
            <a:endParaRPr lang="de-DE" sz="1800" dirty="0"/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de-DE" sz="18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Joint Research</a:t>
            </a:r>
            <a:endParaRPr lang="en-GB" sz="1800" b="1" dirty="0" smtClean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pPr>
              <a:spcBef>
                <a:spcPts val="24"/>
              </a:spcBef>
              <a:spcAft>
                <a:spcPts val="600"/>
              </a:spcAft>
            </a:pPr>
            <a:r>
              <a:rPr lang="en-GB" sz="1800" dirty="0" smtClean="0"/>
              <a:t>10 JPI Oceans </a:t>
            </a:r>
            <a:r>
              <a:rPr lang="en-GB" sz="1800" dirty="0"/>
              <a:t>member </a:t>
            </a:r>
            <a:r>
              <a:rPr lang="en-GB" sz="1800" dirty="0" smtClean="0"/>
              <a:t>countries (</a:t>
            </a:r>
            <a:r>
              <a:rPr lang="en-US" sz="1800" dirty="0" smtClean="0"/>
              <a:t>BE, DE, ES, FR, IE, IT, NL, NO, PT, SE) </a:t>
            </a:r>
            <a:r>
              <a:rPr lang="en-GB" sz="1800" dirty="0" smtClean="0"/>
              <a:t>issued a call for proposals in 2015 focusing on:</a:t>
            </a:r>
            <a:endParaRPr lang="en-US" sz="1800" dirty="0"/>
          </a:p>
          <a:p>
            <a:pPr lvl="1">
              <a:spcAft>
                <a:spcPts val="600"/>
              </a:spcAft>
            </a:pPr>
            <a:r>
              <a:rPr lang="en-US" sz="1800" dirty="0"/>
              <a:t>Validation and </a:t>
            </a:r>
            <a:r>
              <a:rPr lang="en-US" sz="1800" dirty="0" err="1"/>
              <a:t>harmonisation</a:t>
            </a:r>
            <a:r>
              <a:rPr lang="en-US" sz="1800" dirty="0"/>
              <a:t> of analytical methods (inter-laboratory study)</a:t>
            </a:r>
          </a:p>
          <a:p>
            <a:pPr lvl="1">
              <a:spcAft>
                <a:spcPts val="600"/>
              </a:spcAft>
            </a:pPr>
            <a:r>
              <a:rPr lang="en-US" sz="1800" dirty="0"/>
              <a:t>Identification and quantification of microplastics</a:t>
            </a:r>
          </a:p>
          <a:p>
            <a:pPr lvl="1">
              <a:spcAft>
                <a:spcPts val="600"/>
              </a:spcAft>
            </a:pPr>
            <a:r>
              <a:rPr lang="en-US" sz="1800" dirty="0"/>
              <a:t>Eco-toxicological effects of microplastic – impact </a:t>
            </a:r>
            <a:r>
              <a:rPr lang="en-US" sz="1800" dirty="0" smtClean="0"/>
              <a:t>on </a:t>
            </a:r>
            <a:r>
              <a:rPr lang="en-US" sz="1800" dirty="0"/>
              <a:t>marine </a:t>
            </a:r>
            <a:r>
              <a:rPr lang="en-US" sz="1800" dirty="0" smtClean="0"/>
              <a:t>organisms</a:t>
            </a:r>
          </a:p>
          <a:p>
            <a:pPr>
              <a:spcAft>
                <a:spcPts val="600"/>
              </a:spcAft>
            </a:pPr>
            <a:r>
              <a:rPr lang="en-US" sz="2000" dirty="0" smtClean="0"/>
              <a:t>Total budget of approx. </a:t>
            </a:r>
            <a:r>
              <a:rPr lang="en-US" sz="2000" dirty="0" err="1" smtClean="0"/>
              <a:t>7.5m</a:t>
            </a:r>
            <a:r>
              <a:rPr lang="en-US" sz="2000" dirty="0" smtClean="0"/>
              <a:t> € from participating countries</a:t>
            </a:r>
            <a:endParaRPr lang="en-GB" sz="2000" dirty="0"/>
          </a:p>
        </p:txBody>
      </p:sp>
      <p:sp>
        <p:nvSpPr>
          <p:cNvPr id="32771" name="Title 1"/>
          <p:cNvSpPr>
            <a:spLocks noGrp="1"/>
          </p:cNvSpPr>
          <p:nvPr/>
        </p:nvSpPr>
        <p:spPr bwMode="auto">
          <a:xfrm>
            <a:off x="332924" y="65603"/>
            <a:ext cx="8674100" cy="525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93600" bIns="0" anchor="b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2"/>
              </a:buClr>
              <a:buSzPct val="50000"/>
              <a:buFont typeface="Courier New" pitchFamily="49" charset="0"/>
              <a:buChar char="o"/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50000"/>
              <a:buFont typeface="Courier New" pitchFamily="49" charset="0"/>
              <a:buChar char="o"/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50000"/>
              <a:buFont typeface="Courier New" pitchFamily="49" charset="0"/>
              <a:buChar char="o"/>
              <a:defRPr sz="11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0000"/>
              <a:buFont typeface="Courier New" pitchFamily="49" charset="0"/>
              <a:buChar char="o"/>
              <a:defRPr sz="11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SzPct val="50000"/>
              <a:buFont typeface="Courier New" pitchFamily="49" charset="0"/>
              <a:buChar char="o"/>
              <a:defRPr sz="11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0000"/>
              <a:buFont typeface="Courier New" pitchFamily="49" charset="0"/>
              <a:buChar char="o"/>
              <a:defRPr sz="11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0000"/>
              <a:buFont typeface="Courier New" pitchFamily="49" charset="0"/>
              <a:buChar char="o"/>
              <a:defRPr sz="11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0000"/>
              <a:buFont typeface="Courier New" pitchFamily="49" charset="0"/>
              <a:buChar char="o"/>
              <a:defRPr sz="11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0000"/>
              <a:buFont typeface="Courier New" pitchFamily="49" charset="0"/>
              <a:buChar char="o"/>
              <a:defRPr sz="11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1" dirty="0" smtClean="0">
                <a:solidFill>
                  <a:schemeClr val="accent1"/>
                </a:solidFill>
              </a:rPr>
              <a:t>Pilot Action: Microplastics</a:t>
            </a:r>
            <a:endParaRPr lang="en-US" altLang="en-US" sz="28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9629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2" name="Picture 2" descr="04-divider-wave-blu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185"/>
          <a:stretch>
            <a:fillRect/>
          </a:stretch>
        </p:blipFill>
        <p:spPr bwMode="auto">
          <a:xfrm>
            <a:off x="0" y="4956175"/>
            <a:ext cx="9144000" cy="84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398745" y="870000"/>
            <a:ext cx="8505789" cy="50321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1200"/>
              </a:spcAft>
              <a:buClr>
                <a:schemeClr val="accent2"/>
              </a:buClr>
              <a:buSzPct val="80000"/>
            </a:pPr>
            <a:r>
              <a:rPr lang="de-DE" dirty="0" smtClean="0"/>
              <a:t>4 Projects </a:t>
            </a:r>
            <a:r>
              <a:rPr lang="de-DE" dirty="0" err="1" smtClean="0"/>
              <a:t>started</a:t>
            </a:r>
            <a:r>
              <a:rPr lang="de-DE" dirty="0" smtClean="0"/>
              <a:t> on 1 </a:t>
            </a:r>
            <a:r>
              <a:rPr lang="en-GB" dirty="0" smtClean="0"/>
              <a:t>Dec 2015. Joint kick-off in Feb 2016 in Madrid:</a:t>
            </a:r>
            <a:endParaRPr lang="en-GB" dirty="0"/>
          </a:p>
          <a:p>
            <a:pPr marL="914363" lvl="1" indent="-457200">
              <a:spcAft>
                <a:spcPts val="1200"/>
              </a:spcAft>
              <a:buClr>
                <a:schemeClr val="accent2"/>
              </a:buClr>
              <a:buSzPct val="80000"/>
              <a:buFont typeface="+mj-lt"/>
              <a:buAutoNum type="arabicPeriod"/>
            </a:pPr>
            <a:r>
              <a:rPr lang="de-DE" sz="1700" dirty="0" smtClean="0"/>
              <a:t>BASEMAN – </a:t>
            </a:r>
            <a:r>
              <a:rPr lang="de-DE" sz="1700" dirty="0" err="1" smtClean="0"/>
              <a:t>Defining</a:t>
            </a:r>
            <a:r>
              <a:rPr lang="de-DE" sz="1700" dirty="0" smtClean="0"/>
              <a:t> Baselines </a:t>
            </a:r>
            <a:r>
              <a:rPr lang="de-DE" sz="1700" dirty="0" err="1" smtClean="0"/>
              <a:t>and</a:t>
            </a:r>
            <a:r>
              <a:rPr lang="de-DE" sz="1700" dirty="0" smtClean="0"/>
              <a:t> </a:t>
            </a:r>
            <a:r>
              <a:rPr lang="de-DE" sz="1700" dirty="0" err="1" smtClean="0"/>
              <a:t>standards</a:t>
            </a:r>
            <a:r>
              <a:rPr lang="de-DE" sz="1700" dirty="0" smtClean="0"/>
              <a:t> </a:t>
            </a:r>
            <a:r>
              <a:rPr lang="de-DE" sz="1700" dirty="0" err="1" smtClean="0"/>
              <a:t>for</a:t>
            </a:r>
            <a:r>
              <a:rPr lang="de-DE" sz="1700" dirty="0" smtClean="0"/>
              <a:t> Microplastics </a:t>
            </a:r>
            <a:r>
              <a:rPr lang="de-DE" sz="1700" dirty="0" err="1" smtClean="0"/>
              <a:t>analyses</a:t>
            </a:r>
            <a:r>
              <a:rPr lang="de-DE" sz="1700" dirty="0" smtClean="0"/>
              <a:t> in European Waters. </a:t>
            </a:r>
            <a:r>
              <a:rPr lang="de-DE" sz="1700" dirty="0" err="1" smtClean="0"/>
              <a:t>Coordination</a:t>
            </a:r>
            <a:r>
              <a:rPr lang="de-DE" sz="1700" dirty="0" smtClean="0"/>
              <a:t>: AWI, DE.</a:t>
            </a:r>
          </a:p>
          <a:p>
            <a:pPr marL="914363" lvl="1" indent="-457200">
              <a:spcAft>
                <a:spcPts val="1200"/>
              </a:spcAft>
              <a:buClr>
                <a:schemeClr val="accent2"/>
              </a:buClr>
              <a:buSzPct val="80000"/>
              <a:buFont typeface="+mj-lt"/>
              <a:buAutoNum type="arabicPeriod"/>
            </a:pPr>
            <a:r>
              <a:rPr lang="de-DE" sz="1700" dirty="0" smtClean="0"/>
              <a:t>WEATHER-MIC: </a:t>
            </a:r>
            <a:r>
              <a:rPr lang="de-DE" sz="1700" dirty="0" err="1" smtClean="0"/>
              <a:t>How</a:t>
            </a:r>
            <a:r>
              <a:rPr lang="de-DE" sz="1700" dirty="0" smtClean="0"/>
              <a:t> microplastics </a:t>
            </a:r>
            <a:r>
              <a:rPr lang="de-DE" sz="1700" dirty="0" err="1" smtClean="0"/>
              <a:t>weathering</a:t>
            </a:r>
            <a:r>
              <a:rPr lang="de-DE" sz="1700" dirty="0" smtClean="0"/>
              <a:t> </a:t>
            </a:r>
            <a:r>
              <a:rPr lang="de-DE" sz="1700" dirty="0" err="1" smtClean="0"/>
              <a:t>changes</a:t>
            </a:r>
            <a:r>
              <a:rPr lang="de-DE" sz="1700" dirty="0" smtClean="0"/>
              <a:t> </a:t>
            </a:r>
            <a:r>
              <a:rPr lang="de-DE" sz="1700" dirty="0" err="1" smtClean="0"/>
              <a:t>its</a:t>
            </a:r>
            <a:r>
              <a:rPr lang="de-DE" sz="1700" dirty="0" smtClean="0"/>
              <a:t> </a:t>
            </a:r>
            <a:r>
              <a:rPr lang="de-DE" sz="1700" dirty="0" err="1" smtClean="0"/>
              <a:t>transport</a:t>
            </a:r>
            <a:r>
              <a:rPr lang="de-DE" sz="1700" dirty="0" smtClean="0"/>
              <a:t>, </a:t>
            </a:r>
            <a:r>
              <a:rPr lang="de-DE" sz="1700" dirty="0" err="1" smtClean="0"/>
              <a:t>fate</a:t>
            </a:r>
            <a:r>
              <a:rPr lang="de-DE" sz="1700" dirty="0"/>
              <a:t> </a:t>
            </a:r>
            <a:r>
              <a:rPr lang="de-DE" sz="1700" dirty="0" err="1" smtClean="0"/>
              <a:t>and</a:t>
            </a:r>
            <a:r>
              <a:rPr lang="de-DE" sz="1700" dirty="0" smtClean="0"/>
              <a:t> </a:t>
            </a:r>
            <a:r>
              <a:rPr lang="de-DE" sz="1700" dirty="0" err="1" smtClean="0"/>
              <a:t>toxicity</a:t>
            </a:r>
            <a:r>
              <a:rPr lang="de-DE" sz="1700" dirty="0" smtClean="0"/>
              <a:t> in </a:t>
            </a:r>
            <a:r>
              <a:rPr lang="de-DE" sz="1700" dirty="0" err="1" smtClean="0"/>
              <a:t>the</a:t>
            </a:r>
            <a:r>
              <a:rPr lang="de-DE" sz="1700" dirty="0" smtClean="0"/>
              <a:t> marine </a:t>
            </a:r>
            <a:r>
              <a:rPr lang="de-DE" sz="1700" dirty="0" err="1" smtClean="0"/>
              <a:t>environment</a:t>
            </a:r>
            <a:r>
              <a:rPr lang="de-DE" sz="1700" dirty="0" smtClean="0"/>
              <a:t>. </a:t>
            </a:r>
            <a:r>
              <a:rPr lang="de-DE" sz="1700" dirty="0" err="1" smtClean="0"/>
              <a:t>Coordination</a:t>
            </a:r>
            <a:r>
              <a:rPr lang="de-DE" sz="1700" dirty="0" smtClean="0"/>
              <a:t>: UFZ Leipzig, DE.</a:t>
            </a:r>
          </a:p>
          <a:p>
            <a:pPr marL="914363" lvl="1" indent="-457200">
              <a:spcAft>
                <a:spcPts val="1200"/>
              </a:spcAft>
              <a:buClr>
                <a:schemeClr val="accent2"/>
              </a:buClr>
              <a:buSzPct val="80000"/>
              <a:buFont typeface="+mj-lt"/>
              <a:buAutoNum type="arabicPeriod"/>
            </a:pPr>
            <a:r>
              <a:rPr lang="de-DE" sz="1700" dirty="0" smtClean="0"/>
              <a:t>PLASTOX </a:t>
            </a:r>
            <a:r>
              <a:rPr lang="de-DE" sz="1700" dirty="0"/>
              <a:t>– </a:t>
            </a:r>
            <a:r>
              <a:rPr lang="de-DE" sz="1700" dirty="0" err="1"/>
              <a:t>Direct</a:t>
            </a:r>
            <a:r>
              <a:rPr lang="de-DE" sz="1700" dirty="0"/>
              <a:t> </a:t>
            </a:r>
            <a:r>
              <a:rPr lang="de-DE" sz="1700" dirty="0" err="1"/>
              <a:t>and</a:t>
            </a:r>
            <a:r>
              <a:rPr lang="de-DE" sz="1700" dirty="0"/>
              <a:t> </a:t>
            </a:r>
            <a:r>
              <a:rPr lang="de-DE" sz="1700" dirty="0" err="1"/>
              <a:t>Indirect</a:t>
            </a:r>
            <a:r>
              <a:rPr lang="de-DE" sz="1700" dirty="0"/>
              <a:t> ecotoxicological </a:t>
            </a:r>
            <a:r>
              <a:rPr lang="de-DE" sz="1700" dirty="0" err="1"/>
              <a:t>impacts</a:t>
            </a:r>
            <a:r>
              <a:rPr lang="de-DE" sz="1700" dirty="0"/>
              <a:t> </a:t>
            </a:r>
            <a:r>
              <a:rPr lang="de-DE" sz="1700" dirty="0" err="1"/>
              <a:t>of</a:t>
            </a:r>
            <a:r>
              <a:rPr lang="de-DE" sz="1700" dirty="0"/>
              <a:t> microplastics </a:t>
            </a:r>
            <a:r>
              <a:rPr lang="de-DE" sz="1700" dirty="0" err="1" smtClean="0"/>
              <a:t>and</a:t>
            </a:r>
            <a:r>
              <a:rPr lang="de-DE" sz="1700" dirty="0" smtClean="0"/>
              <a:t> POPs </a:t>
            </a:r>
            <a:r>
              <a:rPr lang="de-DE" sz="1700" dirty="0"/>
              <a:t>on marine </a:t>
            </a:r>
            <a:r>
              <a:rPr lang="de-DE" sz="1700" dirty="0" err="1"/>
              <a:t>organisms</a:t>
            </a:r>
            <a:r>
              <a:rPr lang="de-DE" sz="1700" dirty="0"/>
              <a:t>. </a:t>
            </a:r>
            <a:r>
              <a:rPr lang="de-DE" sz="1700" dirty="0" err="1"/>
              <a:t>Coordination</a:t>
            </a:r>
            <a:r>
              <a:rPr lang="de-DE" sz="1700" dirty="0"/>
              <a:t>: SINTEF, </a:t>
            </a:r>
            <a:r>
              <a:rPr lang="de-DE" sz="1700" dirty="0" smtClean="0"/>
              <a:t>NO.</a:t>
            </a:r>
            <a:endParaRPr lang="de-DE" sz="1700" dirty="0"/>
          </a:p>
          <a:p>
            <a:pPr marL="914363" lvl="1" indent="-457200">
              <a:buClr>
                <a:schemeClr val="accent2"/>
              </a:buClr>
              <a:buSzPct val="80000"/>
              <a:buFont typeface="+mj-lt"/>
              <a:buAutoNum type="arabicPeriod"/>
            </a:pPr>
            <a:r>
              <a:rPr lang="de-DE" sz="1700" dirty="0" smtClean="0"/>
              <a:t>EPHEMARE – </a:t>
            </a:r>
            <a:r>
              <a:rPr lang="de-DE" sz="1700" dirty="0" err="1" smtClean="0"/>
              <a:t>Ecotoxociological</a:t>
            </a:r>
            <a:r>
              <a:rPr lang="de-DE" sz="1700" dirty="0" smtClean="0"/>
              <a:t> </a:t>
            </a:r>
            <a:r>
              <a:rPr lang="de-DE" sz="1700" dirty="0" err="1" smtClean="0"/>
              <a:t>effects</a:t>
            </a:r>
            <a:r>
              <a:rPr lang="de-DE" sz="1700" dirty="0" smtClean="0"/>
              <a:t> </a:t>
            </a:r>
            <a:r>
              <a:rPr lang="de-DE" sz="1700" dirty="0" err="1" smtClean="0"/>
              <a:t>of</a:t>
            </a:r>
            <a:r>
              <a:rPr lang="de-DE" sz="1700" dirty="0" smtClean="0"/>
              <a:t> microplastics on marine </a:t>
            </a:r>
            <a:r>
              <a:rPr lang="de-DE" sz="1700" dirty="0" err="1" smtClean="0"/>
              <a:t>ecosystems</a:t>
            </a:r>
            <a:r>
              <a:rPr lang="de-DE" sz="1700" dirty="0" smtClean="0"/>
              <a:t>. </a:t>
            </a:r>
            <a:r>
              <a:rPr lang="de-DE" sz="1700" dirty="0" err="1" smtClean="0"/>
              <a:t>Coordination</a:t>
            </a:r>
            <a:r>
              <a:rPr lang="de-DE" sz="1700" dirty="0" smtClean="0"/>
              <a:t>: University </a:t>
            </a:r>
            <a:r>
              <a:rPr lang="de-DE" sz="1700" dirty="0" err="1" smtClean="0"/>
              <a:t>of</a:t>
            </a:r>
            <a:r>
              <a:rPr lang="de-DE" sz="1700" dirty="0" smtClean="0"/>
              <a:t> Vigo, ES.</a:t>
            </a:r>
          </a:p>
          <a:p>
            <a:pPr>
              <a:buClr>
                <a:schemeClr val="accent2"/>
              </a:buClr>
              <a:buSzPct val="80000"/>
            </a:pPr>
            <a:endParaRPr lang="de-DE" dirty="0"/>
          </a:p>
          <a:p>
            <a:pPr>
              <a:spcAft>
                <a:spcPts val="1200"/>
              </a:spcAft>
              <a:buClr>
                <a:schemeClr val="accent2"/>
              </a:buClr>
              <a:buSzPct val="80000"/>
            </a:pPr>
            <a:r>
              <a:rPr lang="de-DE" i="1" dirty="0" smtClean="0"/>
              <a:t> </a:t>
            </a:r>
          </a:p>
          <a:p>
            <a:pPr>
              <a:buClr>
                <a:schemeClr val="accent2"/>
              </a:buClr>
              <a:buSzPct val="80000"/>
            </a:pPr>
            <a:endParaRPr lang="de-DE" dirty="0" smtClean="0"/>
          </a:p>
          <a:p>
            <a:pPr>
              <a:buClr>
                <a:schemeClr val="accent2"/>
              </a:buClr>
              <a:buSzPct val="80000"/>
            </a:pPr>
            <a:endParaRPr lang="de-DE" dirty="0" smtClean="0"/>
          </a:p>
          <a:p>
            <a:pPr>
              <a:buClr>
                <a:schemeClr val="accent2"/>
              </a:buClr>
              <a:buSzPct val="80000"/>
            </a:pPr>
            <a:endParaRPr lang="de-DE" dirty="0"/>
          </a:p>
          <a:p>
            <a:pPr>
              <a:buClr>
                <a:schemeClr val="accent2"/>
              </a:buClr>
              <a:buSzPct val="80000"/>
            </a:pPr>
            <a:endParaRPr lang="de-DE" dirty="0" err="1" smtClean="0"/>
          </a:p>
        </p:txBody>
      </p:sp>
      <p:sp>
        <p:nvSpPr>
          <p:cNvPr id="5" name="Title 1"/>
          <p:cNvSpPr>
            <a:spLocks noGrp="1"/>
          </p:cNvSpPr>
          <p:nvPr/>
        </p:nvSpPr>
        <p:spPr bwMode="auto">
          <a:xfrm>
            <a:off x="354696" y="127155"/>
            <a:ext cx="8674100" cy="463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93600" bIns="0" anchor="b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2"/>
              </a:buClr>
              <a:buSzPct val="50000"/>
              <a:buFont typeface="Courier New" pitchFamily="49" charset="0"/>
              <a:buChar char="o"/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50000"/>
              <a:buFont typeface="Courier New" pitchFamily="49" charset="0"/>
              <a:buChar char="o"/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50000"/>
              <a:buFont typeface="Courier New" pitchFamily="49" charset="0"/>
              <a:buChar char="o"/>
              <a:defRPr sz="11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0000"/>
              <a:buFont typeface="Courier New" pitchFamily="49" charset="0"/>
              <a:buChar char="o"/>
              <a:defRPr sz="11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SzPct val="50000"/>
              <a:buFont typeface="Courier New" pitchFamily="49" charset="0"/>
              <a:buChar char="o"/>
              <a:defRPr sz="11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0000"/>
              <a:buFont typeface="Courier New" pitchFamily="49" charset="0"/>
              <a:buChar char="o"/>
              <a:defRPr sz="11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0000"/>
              <a:buFont typeface="Courier New" pitchFamily="49" charset="0"/>
              <a:buChar char="o"/>
              <a:defRPr sz="11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0000"/>
              <a:buFont typeface="Courier New" pitchFamily="49" charset="0"/>
              <a:buChar char="o"/>
              <a:defRPr sz="11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0000"/>
              <a:buFont typeface="Courier New" pitchFamily="49" charset="0"/>
              <a:buChar char="o"/>
              <a:defRPr sz="11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1" dirty="0" err="1" smtClean="0">
                <a:solidFill>
                  <a:schemeClr val="accent1"/>
                </a:solidFill>
              </a:rPr>
              <a:t>Microplastics</a:t>
            </a:r>
            <a:r>
              <a:rPr lang="en-US" altLang="en-US" sz="2400" b="1" dirty="0" smtClean="0">
                <a:solidFill>
                  <a:schemeClr val="accent1"/>
                </a:solidFill>
              </a:rPr>
              <a:t> Projects</a:t>
            </a:r>
            <a:endParaRPr lang="en-US" altLang="en-US" sz="24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5069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1"/>
          <p:cNvSpPr txBox="1">
            <a:spLocks noChangeArrowheads="1"/>
          </p:cNvSpPr>
          <p:nvPr/>
        </p:nvSpPr>
        <p:spPr bwMode="auto">
          <a:xfrm>
            <a:off x="792166" y="5543599"/>
            <a:ext cx="1165225" cy="168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defTabSz="449263" eaLnBrk="1" fontAlgn="base">
              <a:spcBef>
                <a:spcPct val="0"/>
              </a:spcBef>
              <a:spcAft>
                <a:spcPct val="0"/>
              </a:spcAft>
              <a:buSzPct val="100000"/>
            </a:pPr>
            <a:endParaRPr lang="de-DE" altLang="de-DE" smtClean="0">
              <a:solidFill>
                <a:srgbClr val="000000"/>
              </a:solidFill>
            </a:endParaRPr>
          </a:p>
        </p:txBody>
      </p:sp>
      <p:sp>
        <p:nvSpPr>
          <p:cNvPr id="15363" name="Text Box 2"/>
          <p:cNvSpPr txBox="1">
            <a:spLocks noChangeArrowheads="1"/>
          </p:cNvSpPr>
          <p:nvPr/>
        </p:nvSpPr>
        <p:spPr bwMode="auto">
          <a:xfrm>
            <a:off x="341313" y="5543599"/>
            <a:ext cx="450850" cy="168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defTabSz="449263" eaLnBrk="1" fontAlgn="base">
              <a:spcBef>
                <a:spcPct val="0"/>
              </a:spcBef>
              <a:spcAft>
                <a:spcPct val="0"/>
              </a:spcAft>
              <a:buSzPct val="100000"/>
            </a:pPr>
            <a:endParaRPr lang="de-DE" altLang="de-DE" smtClean="0">
              <a:solidFill>
                <a:srgbClr val="000000"/>
              </a:solidFill>
            </a:endParaRPr>
          </a:p>
        </p:txBody>
      </p:sp>
      <p:sp>
        <p:nvSpPr>
          <p:cNvPr id="15364" name="Rectangle 3"/>
          <p:cNvSpPr>
            <a:spLocks noChangeArrowheads="1"/>
          </p:cNvSpPr>
          <p:nvPr/>
        </p:nvSpPr>
        <p:spPr bwMode="auto">
          <a:xfrm>
            <a:off x="341319" y="1295042"/>
            <a:ext cx="8675687" cy="3951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de-DE" altLang="nb-NO" smtClean="0">
              <a:solidFill>
                <a:srgbClr val="FFFFFF"/>
              </a:solidFill>
            </a:endParaRPr>
          </a:p>
        </p:txBody>
      </p:sp>
      <p:sp>
        <p:nvSpPr>
          <p:cNvPr id="15365" name="Text Box 4"/>
          <p:cNvSpPr txBox="1">
            <a:spLocks noChangeArrowheads="1"/>
          </p:cNvSpPr>
          <p:nvPr/>
        </p:nvSpPr>
        <p:spPr bwMode="auto">
          <a:xfrm>
            <a:off x="1043611" y="277213"/>
            <a:ext cx="8675687" cy="587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marL="342900" indent="-342900" eaLnBrk="0">
              <a:tabLst>
                <a:tab pos="2057400" algn="l"/>
                <a:tab pos="2505075" algn="l"/>
                <a:tab pos="2954338" algn="l"/>
                <a:tab pos="3403600" algn="l"/>
                <a:tab pos="3852863" algn="l"/>
                <a:tab pos="4302125" algn="l"/>
                <a:tab pos="4751388" algn="l"/>
                <a:tab pos="5200650" algn="l"/>
                <a:tab pos="5649913" algn="l"/>
                <a:tab pos="6099175" algn="l"/>
                <a:tab pos="6548438" algn="l"/>
                <a:tab pos="6997700" algn="l"/>
                <a:tab pos="7446963" algn="l"/>
                <a:tab pos="7896225" algn="l"/>
                <a:tab pos="8345488" algn="l"/>
                <a:tab pos="8794750" algn="l"/>
                <a:tab pos="9244013" algn="l"/>
                <a:tab pos="9693275" algn="l"/>
                <a:tab pos="10142538" algn="l"/>
                <a:tab pos="10591800" algn="l"/>
                <a:tab pos="110410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>
              <a:tabLst>
                <a:tab pos="2057400" algn="l"/>
                <a:tab pos="2505075" algn="l"/>
                <a:tab pos="2954338" algn="l"/>
                <a:tab pos="3403600" algn="l"/>
                <a:tab pos="3852863" algn="l"/>
                <a:tab pos="4302125" algn="l"/>
                <a:tab pos="4751388" algn="l"/>
                <a:tab pos="5200650" algn="l"/>
                <a:tab pos="5649913" algn="l"/>
                <a:tab pos="6099175" algn="l"/>
                <a:tab pos="6548438" algn="l"/>
                <a:tab pos="6997700" algn="l"/>
                <a:tab pos="7446963" algn="l"/>
                <a:tab pos="7896225" algn="l"/>
                <a:tab pos="8345488" algn="l"/>
                <a:tab pos="8794750" algn="l"/>
                <a:tab pos="9244013" algn="l"/>
                <a:tab pos="9693275" algn="l"/>
                <a:tab pos="10142538" algn="l"/>
                <a:tab pos="10591800" algn="l"/>
                <a:tab pos="110410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>
              <a:tabLst>
                <a:tab pos="2057400" algn="l"/>
                <a:tab pos="2505075" algn="l"/>
                <a:tab pos="2954338" algn="l"/>
                <a:tab pos="3403600" algn="l"/>
                <a:tab pos="3852863" algn="l"/>
                <a:tab pos="4302125" algn="l"/>
                <a:tab pos="4751388" algn="l"/>
                <a:tab pos="5200650" algn="l"/>
                <a:tab pos="5649913" algn="l"/>
                <a:tab pos="6099175" algn="l"/>
                <a:tab pos="6548438" algn="l"/>
                <a:tab pos="6997700" algn="l"/>
                <a:tab pos="7446963" algn="l"/>
                <a:tab pos="7896225" algn="l"/>
                <a:tab pos="8345488" algn="l"/>
                <a:tab pos="8794750" algn="l"/>
                <a:tab pos="9244013" algn="l"/>
                <a:tab pos="9693275" algn="l"/>
                <a:tab pos="10142538" algn="l"/>
                <a:tab pos="10591800" algn="l"/>
                <a:tab pos="110410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>
              <a:tabLst>
                <a:tab pos="2057400" algn="l"/>
                <a:tab pos="2505075" algn="l"/>
                <a:tab pos="2954338" algn="l"/>
                <a:tab pos="3403600" algn="l"/>
                <a:tab pos="3852863" algn="l"/>
                <a:tab pos="4302125" algn="l"/>
                <a:tab pos="4751388" algn="l"/>
                <a:tab pos="5200650" algn="l"/>
                <a:tab pos="5649913" algn="l"/>
                <a:tab pos="6099175" algn="l"/>
                <a:tab pos="6548438" algn="l"/>
                <a:tab pos="6997700" algn="l"/>
                <a:tab pos="7446963" algn="l"/>
                <a:tab pos="7896225" algn="l"/>
                <a:tab pos="8345488" algn="l"/>
                <a:tab pos="8794750" algn="l"/>
                <a:tab pos="9244013" algn="l"/>
                <a:tab pos="9693275" algn="l"/>
                <a:tab pos="10142538" algn="l"/>
                <a:tab pos="10591800" algn="l"/>
                <a:tab pos="110410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indent="-225425" eaLnBrk="0">
              <a:tabLst>
                <a:tab pos="2057400" algn="l"/>
                <a:tab pos="2505075" algn="l"/>
                <a:tab pos="2954338" algn="l"/>
                <a:tab pos="3403600" algn="l"/>
                <a:tab pos="3852863" algn="l"/>
                <a:tab pos="4302125" algn="l"/>
                <a:tab pos="4751388" algn="l"/>
                <a:tab pos="5200650" algn="l"/>
                <a:tab pos="5649913" algn="l"/>
                <a:tab pos="6099175" algn="l"/>
                <a:tab pos="6548438" algn="l"/>
                <a:tab pos="6997700" algn="l"/>
                <a:tab pos="7446963" algn="l"/>
                <a:tab pos="7896225" algn="l"/>
                <a:tab pos="8345488" algn="l"/>
                <a:tab pos="8794750" algn="l"/>
                <a:tab pos="9244013" algn="l"/>
                <a:tab pos="9693275" algn="l"/>
                <a:tab pos="10142538" algn="l"/>
                <a:tab pos="10591800" algn="l"/>
                <a:tab pos="110410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4600" indent="-225425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2057400" algn="l"/>
                <a:tab pos="2505075" algn="l"/>
                <a:tab pos="2954338" algn="l"/>
                <a:tab pos="3403600" algn="l"/>
                <a:tab pos="3852863" algn="l"/>
                <a:tab pos="4302125" algn="l"/>
                <a:tab pos="4751388" algn="l"/>
                <a:tab pos="5200650" algn="l"/>
                <a:tab pos="5649913" algn="l"/>
                <a:tab pos="6099175" algn="l"/>
                <a:tab pos="6548438" algn="l"/>
                <a:tab pos="6997700" algn="l"/>
                <a:tab pos="7446963" algn="l"/>
                <a:tab pos="7896225" algn="l"/>
                <a:tab pos="8345488" algn="l"/>
                <a:tab pos="8794750" algn="l"/>
                <a:tab pos="9244013" algn="l"/>
                <a:tab pos="9693275" algn="l"/>
                <a:tab pos="10142538" algn="l"/>
                <a:tab pos="10591800" algn="l"/>
                <a:tab pos="110410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1800" indent="-225425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2057400" algn="l"/>
                <a:tab pos="2505075" algn="l"/>
                <a:tab pos="2954338" algn="l"/>
                <a:tab pos="3403600" algn="l"/>
                <a:tab pos="3852863" algn="l"/>
                <a:tab pos="4302125" algn="l"/>
                <a:tab pos="4751388" algn="l"/>
                <a:tab pos="5200650" algn="l"/>
                <a:tab pos="5649913" algn="l"/>
                <a:tab pos="6099175" algn="l"/>
                <a:tab pos="6548438" algn="l"/>
                <a:tab pos="6997700" algn="l"/>
                <a:tab pos="7446963" algn="l"/>
                <a:tab pos="7896225" algn="l"/>
                <a:tab pos="8345488" algn="l"/>
                <a:tab pos="8794750" algn="l"/>
                <a:tab pos="9244013" algn="l"/>
                <a:tab pos="9693275" algn="l"/>
                <a:tab pos="10142538" algn="l"/>
                <a:tab pos="10591800" algn="l"/>
                <a:tab pos="110410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9000" indent="-225425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2057400" algn="l"/>
                <a:tab pos="2505075" algn="l"/>
                <a:tab pos="2954338" algn="l"/>
                <a:tab pos="3403600" algn="l"/>
                <a:tab pos="3852863" algn="l"/>
                <a:tab pos="4302125" algn="l"/>
                <a:tab pos="4751388" algn="l"/>
                <a:tab pos="5200650" algn="l"/>
                <a:tab pos="5649913" algn="l"/>
                <a:tab pos="6099175" algn="l"/>
                <a:tab pos="6548438" algn="l"/>
                <a:tab pos="6997700" algn="l"/>
                <a:tab pos="7446963" algn="l"/>
                <a:tab pos="7896225" algn="l"/>
                <a:tab pos="8345488" algn="l"/>
                <a:tab pos="8794750" algn="l"/>
                <a:tab pos="9244013" algn="l"/>
                <a:tab pos="9693275" algn="l"/>
                <a:tab pos="10142538" algn="l"/>
                <a:tab pos="10591800" algn="l"/>
                <a:tab pos="110410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6200" indent="-225425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2057400" algn="l"/>
                <a:tab pos="2505075" algn="l"/>
                <a:tab pos="2954338" algn="l"/>
                <a:tab pos="3403600" algn="l"/>
                <a:tab pos="3852863" algn="l"/>
                <a:tab pos="4302125" algn="l"/>
                <a:tab pos="4751388" algn="l"/>
                <a:tab pos="5200650" algn="l"/>
                <a:tab pos="5649913" algn="l"/>
                <a:tab pos="6099175" algn="l"/>
                <a:tab pos="6548438" algn="l"/>
                <a:tab pos="6997700" algn="l"/>
                <a:tab pos="7446963" algn="l"/>
                <a:tab pos="7896225" algn="l"/>
                <a:tab pos="8345488" algn="l"/>
                <a:tab pos="8794750" algn="l"/>
                <a:tab pos="9244013" algn="l"/>
                <a:tab pos="9693275" algn="l"/>
                <a:tab pos="10142538" algn="l"/>
                <a:tab pos="10591800" algn="l"/>
                <a:tab pos="110410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marL="2057400" lvl="4" defTabSz="449263" eaLnBrk="1"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n-US" altLang="de-DE" sz="2400" b="1" dirty="0" smtClean="0">
                <a:solidFill>
                  <a:srgbClr val="1E345E"/>
                </a:solidFill>
              </a:rPr>
              <a:t>Ecological Impacts of deep sea mining</a:t>
            </a:r>
          </a:p>
          <a:p>
            <a:pPr marL="2057400" lvl="4" defTabSz="449263" eaLnBrk="1" fontAlgn="base">
              <a:spcBef>
                <a:spcPct val="0"/>
              </a:spcBef>
              <a:spcAft>
                <a:spcPct val="0"/>
              </a:spcAft>
              <a:buSzPct val="100000"/>
            </a:pPr>
            <a:endParaRPr lang="en-US" altLang="de-DE" sz="2000" b="1" dirty="0" smtClean="0">
              <a:solidFill>
                <a:srgbClr val="1E345E"/>
              </a:solidFill>
            </a:endParaRPr>
          </a:p>
        </p:txBody>
      </p:sp>
      <p:sp>
        <p:nvSpPr>
          <p:cNvPr id="15366" name="Rectangle 5"/>
          <p:cNvSpPr>
            <a:spLocks noChangeArrowheads="1"/>
          </p:cNvSpPr>
          <p:nvPr/>
        </p:nvSpPr>
        <p:spPr bwMode="auto">
          <a:xfrm>
            <a:off x="106878" y="1978200"/>
            <a:ext cx="4285734" cy="30788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36550" indent="-336550" eaLnBrk="0">
              <a:tabLst>
                <a:tab pos="3365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>
              <a:tabLst>
                <a:tab pos="3365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>
              <a:tabLst>
                <a:tab pos="3365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>
              <a:tabLst>
                <a:tab pos="3365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>
              <a:tabLst>
                <a:tab pos="3365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365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365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365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365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defTabSz="449263" eaLnBrk="1" fontAlgn="base">
              <a:spcBef>
                <a:spcPct val="0"/>
              </a:spcBef>
              <a:spcAft>
                <a:spcPts val="600"/>
              </a:spcAft>
              <a:buClr>
                <a:srgbClr val="1E689C"/>
              </a:buClr>
              <a:buSzPct val="50000"/>
              <a:buFont typeface="Courier New" pitchFamily="49" charset="0"/>
              <a:buChar char="o"/>
            </a:pPr>
            <a:r>
              <a:rPr lang="de-DE" altLang="de-DE" sz="2000" dirty="0" smtClean="0">
                <a:solidFill>
                  <a:srgbClr val="000000"/>
                </a:solidFill>
              </a:rPr>
              <a:t>11 Countries </a:t>
            </a:r>
          </a:p>
          <a:p>
            <a:pPr defTabSz="449263" eaLnBrk="1" fontAlgn="base">
              <a:spcBef>
                <a:spcPct val="0"/>
              </a:spcBef>
              <a:spcAft>
                <a:spcPts val="600"/>
              </a:spcAft>
              <a:buClr>
                <a:srgbClr val="1E689C"/>
              </a:buClr>
              <a:buSzPct val="50000"/>
              <a:buFont typeface="Courier New" pitchFamily="49" charset="0"/>
              <a:buChar char="o"/>
            </a:pPr>
            <a:r>
              <a:rPr lang="de-DE" altLang="de-DE" sz="2000" dirty="0" smtClean="0">
                <a:solidFill>
                  <a:srgbClr val="000000"/>
                </a:solidFill>
              </a:rPr>
              <a:t>Approx.10 </a:t>
            </a:r>
            <a:r>
              <a:rPr lang="de-DE" altLang="de-DE" sz="2000" dirty="0" err="1" smtClean="0">
                <a:solidFill>
                  <a:srgbClr val="000000"/>
                </a:solidFill>
              </a:rPr>
              <a:t>Mio</a:t>
            </a:r>
            <a:r>
              <a:rPr lang="de-DE" altLang="de-DE" sz="2000" dirty="0" smtClean="0">
                <a:solidFill>
                  <a:srgbClr val="000000"/>
                </a:solidFill>
              </a:rPr>
              <a:t> € </a:t>
            </a:r>
            <a:r>
              <a:rPr lang="de-DE" altLang="de-DE" sz="2000" dirty="0" err="1" smtClean="0">
                <a:solidFill>
                  <a:srgbClr val="000000"/>
                </a:solidFill>
              </a:rPr>
              <a:t>of</a:t>
            </a:r>
            <a:r>
              <a:rPr lang="de-DE" altLang="de-DE" sz="2000" dirty="0" smtClean="0">
                <a:solidFill>
                  <a:srgbClr val="000000"/>
                </a:solidFill>
              </a:rPr>
              <a:t> </a:t>
            </a:r>
            <a:r>
              <a:rPr lang="de-DE" altLang="de-DE" sz="2000" dirty="0" err="1" smtClean="0">
                <a:solidFill>
                  <a:srgbClr val="000000"/>
                </a:solidFill>
              </a:rPr>
              <a:t>direct</a:t>
            </a:r>
            <a:r>
              <a:rPr lang="de-DE" altLang="de-DE" sz="2000" dirty="0" smtClean="0">
                <a:solidFill>
                  <a:srgbClr val="000000"/>
                </a:solidFill>
              </a:rPr>
              <a:t> </a:t>
            </a:r>
            <a:r>
              <a:rPr lang="de-DE" altLang="de-DE" sz="2000" dirty="0" err="1" smtClean="0">
                <a:solidFill>
                  <a:srgbClr val="000000"/>
                </a:solidFill>
              </a:rPr>
              <a:t>funding</a:t>
            </a:r>
            <a:r>
              <a:rPr lang="de-DE" altLang="de-DE" sz="2000" dirty="0" smtClean="0">
                <a:solidFill>
                  <a:srgbClr val="000000"/>
                </a:solidFill>
              </a:rPr>
              <a:t> </a:t>
            </a:r>
          </a:p>
          <a:p>
            <a:pPr defTabSz="449263" eaLnBrk="1" fontAlgn="base">
              <a:spcBef>
                <a:spcPts val="275"/>
              </a:spcBef>
              <a:spcAft>
                <a:spcPts val="600"/>
              </a:spcAft>
              <a:buClr>
                <a:srgbClr val="1E689C"/>
              </a:buClr>
              <a:buSzPct val="50000"/>
              <a:buFont typeface="Courier New" pitchFamily="49" charset="0"/>
              <a:buChar char="o"/>
            </a:pPr>
            <a:r>
              <a:rPr lang="de-DE" altLang="de-DE" sz="2000" dirty="0" smtClean="0">
                <a:solidFill>
                  <a:srgbClr val="000000"/>
                </a:solidFill>
              </a:rPr>
              <a:t>3 </a:t>
            </a:r>
            <a:r>
              <a:rPr lang="de-DE" altLang="de-DE" sz="2000" dirty="0" err="1" smtClean="0">
                <a:solidFill>
                  <a:srgbClr val="000000"/>
                </a:solidFill>
              </a:rPr>
              <a:t>legs</a:t>
            </a:r>
            <a:r>
              <a:rPr lang="de-DE" altLang="de-DE" sz="2000" dirty="0" smtClean="0">
                <a:solidFill>
                  <a:srgbClr val="000000"/>
                </a:solidFill>
              </a:rPr>
              <a:t> on RV SONNE (118 </a:t>
            </a:r>
            <a:r>
              <a:rPr lang="de-DE" altLang="de-DE" sz="2000" dirty="0" err="1" smtClean="0">
                <a:solidFill>
                  <a:srgbClr val="000000"/>
                </a:solidFill>
              </a:rPr>
              <a:t>days</a:t>
            </a:r>
            <a:r>
              <a:rPr lang="de-DE" altLang="de-DE" sz="2000" dirty="0" smtClean="0">
                <a:solidFill>
                  <a:srgbClr val="000000"/>
                </a:solidFill>
              </a:rPr>
              <a:t>) plus </a:t>
            </a:r>
            <a:r>
              <a:rPr lang="de-DE" altLang="de-DE" sz="2000" dirty="0" err="1" smtClean="0">
                <a:solidFill>
                  <a:srgbClr val="000000"/>
                </a:solidFill>
              </a:rPr>
              <a:t>other</a:t>
            </a:r>
            <a:r>
              <a:rPr lang="de-DE" altLang="de-DE" sz="2000" dirty="0" smtClean="0">
                <a:solidFill>
                  <a:srgbClr val="000000"/>
                </a:solidFill>
              </a:rPr>
              <a:t> </a:t>
            </a:r>
            <a:r>
              <a:rPr lang="de-DE" altLang="de-DE" sz="2000" dirty="0" err="1" smtClean="0">
                <a:solidFill>
                  <a:srgbClr val="000000"/>
                </a:solidFill>
              </a:rPr>
              <a:t>cruises</a:t>
            </a:r>
            <a:endParaRPr lang="de-DE" altLang="de-DE" sz="2000" dirty="0" smtClean="0">
              <a:solidFill>
                <a:srgbClr val="000000"/>
              </a:solidFill>
            </a:endParaRPr>
          </a:p>
          <a:p>
            <a:pPr defTabSz="449263" eaLnBrk="1" fontAlgn="base">
              <a:spcBef>
                <a:spcPts val="275"/>
              </a:spcBef>
              <a:spcAft>
                <a:spcPts val="600"/>
              </a:spcAft>
              <a:buClr>
                <a:srgbClr val="1E689C"/>
              </a:buClr>
              <a:buSzPct val="50000"/>
              <a:buFont typeface="Courier New" pitchFamily="49" charset="0"/>
              <a:buChar char="o"/>
            </a:pPr>
            <a:r>
              <a:rPr lang="de-DE" altLang="de-DE" sz="2000" dirty="0">
                <a:solidFill>
                  <a:srgbClr val="000000"/>
                </a:solidFill>
              </a:rPr>
              <a:t>P</a:t>
            </a:r>
            <a:r>
              <a:rPr lang="de-DE" altLang="de-DE" sz="2000" dirty="0" smtClean="0">
                <a:solidFill>
                  <a:srgbClr val="000000"/>
                </a:solidFill>
              </a:rPr>
              <a:t>roject </a:t>
            </a:r>
            <a:r>
              <a:rPr lang="de-DE" altLang="de-DE" sz="2000" dirty="0" err="1" smtClean="0">
                <a:solidFill>
                  <a:srgbClr val="000000"/>
                </a:solidFill>
              </a:rPr>
              <a:t>duration</a:t>
            </a:r>
            <a:r>
              <a:rPr lang="de-DE" altLang="de-DE" sz="2000" dirty="0" smtClean="0">
                <a:solidFill>
                  <a:srgbClr val="000000"/>
                </a:solidFill>
              </a:rPr>
              <a:t>: Jan15-Jun 2018</a:t>
            </a:r>
          </a:p>
          <a:p>
            <a:pPr defTabSz="449263" eaLnBrk="1" fontAlgn="base">
              <a:spcBef>
                <a:spcPts val="275"/>
              </a:spcBef>
              <a:spcAft>
                <a:spcPts val="600"/>
              </a:spcAft>
              <a:buClr>
                <a:srgbClr val="1E689C"/>
              </a:buClr>
              <a:buSzPct val="50000"/>
              <a:buFont typeface="Courier New" pitchFamily="49" charset="0"/>
              <a:buChar char="o"/>
            </a:pPr>
            <a:r>
              <a:rPr lang="de-DE" altLang="de-DE" sz="2000" b="1" dirty="0" smtClean="0">
                <a:solidFill>
                  <a:srgbClr val="000000"/>
                </a:solidFill>
              </a:rPr>
              <a:t>G7, ISA  </a:t>
            </a:r>
            <a:r>
              <a:rPr lang="de-DE" altLang="de-DE" sz="2000" b="1" dirty="0" err="1" smtClean="0">
                <a:solidFill>
                  <a:srgbClr val="000000"/>
                </a:solidFill>
              </a:rPr>
              <a:t>input</a:t>
            </a:r>
            <a:r>
              <a:rPr lang="de-DE" altLang="de-DE" sz="2000" b="1" dirty="0" smtClean="0">
                <a:solidFill>
                  <a:srgbClr val="000000"/>
                </a:solidFill>
              </a:rPr>
              <a:t> </a:t>
            </a:r>
            <a:r>
              <a:rPr lang="de-DE" altLang="de-DE" sz="2000" b="1" dirty="0" err="1" smtClean="0">
                <a:solidFill>
                  <a:srgbClr val="000000"/>
                </a:solidFill>
              </a:rPr>
              <a:t>to</a:t>
            </a:r>
            <a:r>
              <a:rPr lang="de-DE" altLang="de-DE" sz="2000" b="1" dirty="0" smtClean="0">
                <a:solidFill>
                  <a:srgbClr val="000000"/>
                </a:solidFill>
              </a:rPr>
              <a:t> </a:t>
            </a:r>
            <a:r>
              <a:rPr lang="de-DE" altLang="de-DE" sz="2000" b="1" dirty="0" err="1" smtClean="0">
                <a:solidFill>
                  <a:srgbClr val="000000"/>
                </a:solidFill>
              </a:rPr>
              <a:t>mining</a:t>
            </a:r>
            <a:r>
              <a:rPr lang="de-DE" altLang="de-DE" sz="2000" b="1" dirty="0" smtClean="0">
                <a:solidFill>
                  <a:srgbClr val="000000"/>
                </a:solidFill>
              </a:rPr>
              <a:t> </a:t>
            </a:r>
            <a:r>
              <a:rPr lang="de-DE" altLang="de-DE" sz="2000" b="1" dirty="0" err="1" smtClean="0">
                <a:solidFill>
                  <a:srgbClr val="000000"/>
                </a:solidFill>
              </a:rPr>
              <a:t>code</a:t>
            </a:r>
            <a:endParaRPr lang="de-DE" altLang="de-DE" sz="2000" b="1" dirty="0" smtClean="0">
              <a:solidFill>
                <a:srgbClr val="000000"/>
              </a:solidFill>
            </a:endParaRPr>
          </a:p>
        </p:txBody>
      </p:sp>
      <p:pic>
        <p:nvPicPr>
          <p:cNvPr id="15367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6026" y="888877"/>
            <a:ext cx="3319536" cy="22493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5368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14" y="103161"/>
            <a:ext cx="2016125" cy="1734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5369" name="Text Box 8"/>
          <p:cNvSpPr txBox="1">
            <a:spLocks noChangeArrowheads="1"/>
          </p:cNvSpPr>
          <p:nvPr/>
        </p:nvSpPr>
        <p:spPr bwMode="auto">
          <a:xfrm>
            <a:off x="0" y="4657662"/>
            <a:ext cx="4392612" cy="3650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defTabSz="449263" eaLnBrk="1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de-DE" altLang="de-DE" dirty="0" smtClean="0">
              <a:solidFill>
                <a:srgbClr val="000000"/>
              </a:solidFill>
              <a:cs typeface="Times New Roman" pitchFamily="16" charset="0"/>
            </a:endParaRPr>
          </a:p>
          <a:p>
            <a:pPr defTabSz="449263" eaLnBrk="1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</a:pPr>
            <a:r>
              <a:rPr lang="de-DE" altLang="de-DE" dirty="0" err="1" smtClean="0">
                <a:solidFill>
                  <a:srgbClr val="000000"/>
                </a:solidFill>
                <a:cs typeface="Times New Roman" pitchFamily="16" charset="0"/>
              </a:rPr>
              <a:t>Coordinator</a:t>
            </a:r>
            <a:r>
              <a:rPr lang="de-DE" altLang="de-DE" dirty="0" smtClean="0">
                <a:solidFill>
                  <a:srgbClr val="000000"/>
                </a:solidFill>
                <a:cs typeface="Times New Roman" pitchFamily="16" charset="0"/>
              </a:rPr>
              <a:t>: Matthias </a:t>
            </a:r>
            <a:r>
              <a:rPr lang="de-DE" altLang="de-DE" dirty="0" err="1" smtClean="0">
                <a:solidFill>
                  <a:srgbClr val="000000"/>
                </a:solidFill>
                <a:cs typeface="Times New Roman" pitchFamily="16" charset="0"/>
              </a:rPr>
              <a:t>Haeckel,GEOMAR</a:t>
            </a:r>
            <a:endParaRPr lang="de-DE" altLang="de-DE" dirty="0" smtClean="0">
              <a:solidFill>
                <a:srgbClr val="000000"/>
              </a:solidFill>
              <a:cs typeface="Times New Roman" pitchFamily="16" charset="0"/>
            </a:endParaRPr>
          </a:p>
        </p:txBody>
      </p:sp>
      <p:grpSp>
        <p:nvGrpSpPr>
          <p:cNvPr id="10" name="Group 2"/>
          <p:cNvGrpSpPr>
            <a:grpSpLocks/>
          </p:cNvGrpSpPr>
          <p:nvPr/>
        </p:nvGrpSpPr>
        <p:grpSpPr bwMode="auto">
          <a:xfrm>
            <a:off x="4392612" y="3448619"/>
            <a:ext cx="4520805" cy="1715258"/>
            <a:chOff x="238" y="1157"/>
            <a:chExt cx="4860" cy="2037"/>
          </a:xfrm>
        </p:grpSpPr>
        <p:grpSp>
          <p:nvGrpSpPr>
            <p:cNvPr id="11" name="Group 3"/>
            <p:cNvGrpSpPr>
              <a:grpSpLocks/>
            </p:cNvGrpSpPr>
            <p:nvPr/>
          </p:nvGrpSpPr>
          <p:grpSpPr bwMode="auto">
            <a:xfrm>
              <a:off x="238" y="1157"/>
              <a:ext cx="4860" cy="2037"/>
              <a:chOff x="238" y="1157"/>
              <a:chExt cx="4860" cy="2037"/>
            </a:xfrm>
          </p:grpSpPr>
          <p:pic>
            <p:nvPicPr>
              <p:cNvPr id="14" name="Picture 4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76" t="17450" r="650" b="18381"/>
              <a:stretch>
                <a:fillRect/>
              </a:stretch>
            </p:blipFill>
            <p:spPr bwMode="auto">
              <a:xfrm>
                <a:off x="238" y="1157"/>
                <a:ext cx="4860" cy="20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 l="3076" t="17450" r="650" b="18381"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sp>
            <p:nvSpPr>
              <p:cNvPr id="15" name="Oval 5"/>
              <p:cNvSpPr>
                <a:spLocks noChangeArrowheads="1"/>
              </p:cNvSpPr>
              <p:nvPr/>
            </p:nvSpPr>
            <p:spPr bwMode="auto">
              <a:xfrm>
                <a:off x="3644" y="2692"/>
                <a:ext cx="75" cy="67"/>
              </a:xfrm>
              <a:prstGeom prst="ellipse">
                <a:avLst/>
              </a:prstGeom>
              <a:solidFill>
                <a:srgbClr val="00B050"/>
              </a:solidFill>
              <a:ln w="2556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</a:pPr>
                <a:endParaRPr lang="de-DE" altLang="nb-NO" smtClea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6" name="Line 6"/>
              <p:cNvSpPr>
                <a:spLocks noChangeShapeType="1"/>
              </p:cNvSpPr>
              <p:nvPr/>
            </p:nvSpPr>
            <p:spPr bwMode="auto">
              <a:xfrm flipH="1">
                <a:off x="4038" y="2125"/>
                <a:ext cx="44" cy="102"/>
              </a:xfrm>
              <a:prstGeom prst="line">
                <a:avLst/>
              </a:prstGeom>
              <a:noFill/>
              <a:ln w="3816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</a:pPr>
                <a:endParaRPr lang="nb-NO" smtClea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7" name="Line 7"/>
              <p:cNvSpPr>
                <a:spLocks noChangeShapeType="1"/>
              </p:cNvSpPr>
              <p:nvPr/>
            </p:nvSpPr>
            <p:spPr bwMode="auto">
              <a:xfrm flipH="1" flipV="1">
                <a:off x="2367" y="2014"/>
                <a:ext cx="1675" cy="217"/>
              </a:xfrm>
              <a:prstGeom prst="line">
                <a:avLst/>
              </a:prstGeom>
              <a:noFill/>
              <a:ln w="3816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</a:pPr>
                <a:endParaRPr lang="nb-NO" smtClea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8" name="Line 8"/>
              <p:cNvSpPr>
                <a:spLocks noChangeShapeType="1"/>
              </p:cNvSpPr>
              <p:nvPr/>
            </p:nvSpPr>
            <p:spPr bwMode="auto">
              <a:xfrm flipH="1" flipV="1">
                <a:off x="2168" y="1908"/>
                <a:ext cx="203" cy="110"/>
              </a:xfrm>
              <a:prstGeom prst="line">
                <a:avLst/>
              </a:prstGeom>
              <a:noFill/>
              <a:ln w="3816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</a:pPr>
                <a:endParaRPr lang="nb-NO" smtClea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9" name="Line 9"/>
              <p:cNvSpPr>
                <a:spLocks noChangeShapeType="1"/>
              </p:cNvSpPr>
              <p:nvPr/>
            </p:nvSpPr>
            <p:spPr bwMode="auto">
              <a:xfrm flipH="1">
                <a:off x="1889" y="1912"/>
                <a:ext cx="296" cy="0"/>
              </a:xfrm>
              <a:prstGeom prst="line">
                <a:avLst/>
              </a:prstGeom>
              <a:noFill/>
              <a:ln w="3816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</a:pPr>
                <a:endParaRPr lang="nb-NO" smtClea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0" name="Line 10"/>
              <p:cNvSpPr>
                <a:spLocks noChangeShapeType="1"/>
              </p:cNvSpPr>
              <p:nvPr/>
            </p:nvSpPr>
            <p:spPr bwMode="auto">
              <a:xfrm flipH="1">
                <a:off x="1889" y="1770"/>
                <a:ext cx="117" cy="138"/>
              </a:xfrm>
              <a:prstGeom prst="line">
                <a:avLst/>
              </a:prstGeom>
              <a:noFill/>
              <a:ln w="3816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</a:pPr>
                <a:endParaRPr lang="nb-NO" smtClea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1" name="Line 11"/>
              <p:cNvSpPr>
                <a:spLocks noChangeShapeType="1"/>
              </p:cNvSpPr>
              <p:nvPr/>
            </p:nvSpPr>
            <p:spPr bwMode="auto">
              <a:xfrm flipV="1">
                <a:off x="2006" y="1731"/>
                <a:ext cx="997" cy="39"/>
              </a:xfrm>
              <a:prstGeom prst="line">
                <a:avLst/>
              </a:prstGeom>
              <a:noFill/>
              <a:ln w="3816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</a:pPr>
                <a:endParaRPr lang="nb-NO" smtClea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2" name="Line 12"/>
              <p:cNvSpPr>
                <a:spLocks noChangeShapeType="1"/>
              </p:cNvSpPr>
              <p:nvPr/>
            </p:nvSpPr>
            <p:spPr bwMode="auto">
              <a:xfrm flipH="1">
                <a:off x="3708" y="2550"/>
                <a:ext cx="334" cy="148"/>
              </a:xfrm>
              <a:prstGeom prst="line">
                <a:avLst/>
              </a:prstGeom>
              <a:noFill/>
              <a:ln w="38160">
                <a:solidFill>
                  <a:srgbClr val="00B05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</a:pPr>
                <a:endParaRPr lang="nb-NO" smtClean="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12" name="Rectangle 13"/>
            <p:cNvSpPr>
              <a:spLocks noChangeArrowheads="1"/>
            </p:cNvSpPr>
            <p:nvPr/>
          </p:nvSpPr>
          <p:spPr bwMode="auto">
            <a:xfrm>
              <a:off x="3101" y="2727"/>
              <a:ext cx="847" cy="2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>
              <a:spAutoFit/>
            </a:bodyPr>
            <a:lstStyle>
              <a:lvl1pPr eaLnBrk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ea typeface="Microsoft YaHei" charset="-122"/>
                </a:defRPr>
              </a:lvl1pPr>
              <a:lvl2pPr eaLnBrk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ea typeface="Microsoft YaHei" charset="-122"/>
                </a:defRPr>
              </a:lvl2pPr>
              <a:lvl3pPr eaLnBrk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ea typeface="Microsoft YaHei" charset="-122"/>
                </a:defRPr>
              </a:lvl3pPr>
              <a:lvl4pPr eaLnBrk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ea typeface="Microsoft YaHei" charset="-122"/>
                </a:defRPr>
              </a:lvl4pPr>
              <a:lvl5pPr eaLnBrk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ea typeface="Microsoft YaHei" charset="-122"/>
                </a:defRPr>
              </a:lvl5pPr>
              <a:lvl6pPr marL="25146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ea typeface="Microsoft YaHei" charset="-122"/>
                </a:defRPr>
              </a:lvl6pPr>
              <a:lvl7pPr marL="29718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ea typeface="Microsoft YaHei" charset="-122"/>
                </a:defRPr>
              </a:lvl7pPr>
              <a:lvl8pPr marL="34290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ea typeface="Microsoft YaHei" charset="-122"/>
                </a:defRPr>
              </a:lvl8pPr>
              <a:lvl9pPr marL="38862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ea typeface="Microsoft YaHei" charset="-122"/>
                </a:defRPr>
              </a:lvl9pPr>
            </a:lstStyle>
            <a:p>
              <a:pPr defTabSz="449263" eaLnBrk="1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SzPct val="100000"/>
              </a:pPr>
              <a:r>
                <a:rPr lang="de-DE" altLang="de-DE" sz="2400" b="1" dirty="0" smtClean="0">
                  <a:solidFill>
                    <a:srgbClr val="000000"/>
                  </a:solidFill>
                </a:rPr>
                <a:t>DISCOL</a:t>
              </a:r>
            </a:p>
          </p:txBody>
        </p:sp>
        <p:sp>
          <p:nvSpPr>
            <p:cNvPr id="13" name="Rectangle 14"/>
            <p:cNvSpPr>
              <a:spLocks noChangeArrowheads="1"/>
            </p:cNvSpPr>
            <p:nvPr/>
          </p:nvSpPr>
          <p:spPr bwMode="auto">
            <a:xfrm>
              <a:off x="1599" y="1940"/>
              <a:ext cx="513" cy="2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>
              <a:spAutoFit/>
            </a:bodyPr>
            <a:lstStyle>
              <a:lvl1pPr eaLnBrk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ea typeface="Microsoft YaHei" charset="-122"/>
                </a:defRPr>
              </a:lvl1pPr>
              <a:lvl2pPr eaLnBrk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ea typeface="Microsoft YaHei" charset="-122"/>
                </a:defRPr>
              </a:lvl2pPr>
              <a:lvl3pPr eaLnBrk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ea typeface="Microsoft YaHei" charset="-122"/>
                </a:defRPr>
              </a:lvl3pPr>
              <a:lvl4pPr eaLnBrk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ea typeface="Microsoft YaHei" charset="-122"/>
                </a:defRPr>
              </a:lvl4pPr>
              <a:lvl5pPr eaLnBrk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ea typeface="Microsoft YaHei" charset="-122"/>
                </a:defRPr>
              </a:lvl5pPr>
              <a:lvl6pPr marL="25146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ea typeface="Microsoft YaHei" charset="-122"/>
                </a:defRPr>
              </a:lvl6pPr>
              <a:lvl7pPr marL="29718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ea typeface="Microsoft YaHei" charset="-122"/>
                </a:defRPr>
              </a:lvl7pPr>
              <a:lvl8pPr marL="34290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ea typeface="Microsoft YaHei" charset="-122"/>
                </a:defRPr>
              </a:lvl8pPr>
              <a:lvl9pPr marL="38862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ea typeface="Microsoft YaHei" charset="-122"/>
                </a:defRPr>
              </a:lvl9pPr>
            </a:lstStyle>
            <a:p>
              <a:pPr defTabSz="449263" eaLnBrk="1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SzPct val="100000"/>
              </a:pPr>
              <a:r>
                <a:rPr lang="de-DE" altLang="de-DE" sz="2400" b="1" dirty="0" smtClean="0">
                  <a:solidFill>
                    <a:srgbClr val="000000"/>
                  </a:solidFill>
                </a:rPr>
                <a:t>CCZ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2008247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"/>
          <p:cNvSpPr>
            <a:spLocks noChangeArrowheads="1"/>
          </p:cNvSpPr>
          <p:nvPr/>
        </p:nvSpPr>
        <p:spPr bwMode="auto">
          <a:xfrm>
            <a:off x="6" y="431680"/>
            <a:ext cx="9147175" cy="5848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360000" tIns="90000" rIns="90000" bIns="0"/>
          <a:lstStyle>
            <a:lvl1pPr marL="215900" indent="-209550" eaLnBrk="0"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defTabSz="449263" eaLnBrk="1" fontAlgn="base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SzPct val="100000"/>
              <a:defRPr/>
            </a:pPr>
            <a:r>
              <a:rPr lang="de-DE" altLang="de-DE" sz="2400" b="1" dirty="0" smtClean="0">
                <a:solidFill>
                  <a:srgbClr val="000000"/>
                </a:solidFill>
                <a:latin typeface="Calibri" pitchFamily="32" charset="0"/>
                <a:cs typeface="Arial Unicode MS" charset="0"/>
              </a:rPr>
              <a:t>Main </a:t>
            </a:r>
            <a:r>
              <a:rPr lang="de-DE" altLang="de-DE" sz="2400" b="1" dirty="0" err="1" smtClean="0">
                <a:solidFill>
                  <a:srgbClr val="000000"/>
                </a:solidFill>
                <a:latin typeface="Calibri" pitchFamily="32" charset="0"/>
                <a:cs typeface="Arial Unicode MS" charset="0"/>
              </a:rPr>
              <a:t>objectives</a:t>
            </a:r>
            <a:r>
              <a:rPr lang="de-DE" altLang="de-DE" sz="2400" b="1" dirty="0" smtClean="0">
                <a:solidFill>
                  <a:srgbClr val="000000"/>
                </a:solidFill>
                <a:latin typeface="Calibri" pitchFamily="32" charset="0"/>
                <a:cs typeface="Arial Unicode MS" charset="0"/>
              </a:rPr>
              <a:t> </a:t>
            </a:r>
            <a:endParaRPr lang="de-DE" altLang="de-DE" sz="2000" b="1" dirty="0">
              <a:solidFill>
                <a:srgbClr val="000000"/>
              </a:solidFill>
              <a:latin typeface="Calibri" pitchFamily="32" charset="0"/>
              <a:cs typeface="Arial Unicode MS" charset="0"/>
            </a:endParaRPr>
          </a:p>
          <a:p>
            <a:pPr marL="211138" lvl="0" indent="-206375" defTabSz="449263" eaLnBrk="1" fontAlgn="base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buChar char=""/>
              <a:tabLst/>
              <a:defRPr/>
            </a:pPr>
            <a:r>
              <a:rPr lang="en-GB" altLang="de-DE" sz="2400" dirty="0">
                <a:solidFill>
                  <a:srgbClr val="000000"/>
                </a:solidFill>
                <a:latin typeface="Calibri" pitchFamily="32" charset="0"/>
                <a:cs typeface="Arial Unicode MS" charset="0"/>
              </a:rPr>
              <a:t>Analyse the </a:t>
            </a:r>
            <a:r>
              <a:rPr lang="en-GB" altLang="de-DE" sz="2400" b="1" dirty="0">
                <a:solidFill>
                  <a:srgbClr val="000000"/>
                </a:solidFill>
                <a:latin typeface="Calibri" pitchFamily="32" charset="0"/>
                <a:cs typeface="Arial Unicode MS" charset="0"/>
              </a:rPr>
              <a:t>long-term ecological impacts</a:t>
            </a:r>
            <a:r>
              <a:rPr lang="en-GB" altLang="de-DE" sz="2400" dirty="0">
                <a:solidFill>
                  <a:srgbClr val="000000"/>
                </a:solidFill>
                <a:latin typeface="Calibri" pitchFamily="32" charset="0"/>
                <a:cs typeface="Arial Unicode MS" charset="0"/>
              </a:rPr>
              <a:t> of deep-sea </a:t>
            </a:r>
            <a:r>
              <a:rPr lang="en-GB" altLang="de-DE" sz="2400" dirty="0" smtClean="0">
                <a:solidFill>
                  <a:srgbClr val="000000"/>
                </a:solidFill>
                <a:latin typeface="Calibri" pitchFamily="32" charset="0"/>
                <a:cs typeface="Arial Unicode MS" charset="0"/>
              </a:rPr>
              <a:t>mining</a:t>
            </a:r>
          </a:p>
          <a:p>
            <a:pPr marL="452438" lvl="1" indent="-206375" defTabSz="449263" eaLnBrk="1" fontAlgn="base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buChar char=""/>
              <a:tabLst/>
              <a:defRPr/>
            </a:pPr>
            <a:r>
              <a:rPr lang="de-DE" altLang="de-DE" sz="2000" dirty="0" smtClean="0">
                <a:solidFill>
                  <a:srgbClr val="000000"/>
                </a:solidFill>
                <a:latin typeface="Calibri" pitchFamily="32" charset="0"/>
                <a:ea typeface="Microsoft YaHei"/>
                <a:cs typeface="Arial Unicode MS" charset="0"/>
              </a:rPr>
              <a:t>Status </a:t>
            </a:r>
            <a:r>
              <a:rPr lang="de-DE" altLang="de-DE" sz="2000" dirty="0" err="1">
                <a:solidFill>
                  <a:srgbClr val="000000"/>
                </a:solidFill>
                <a:latin typeface="Calibri" pitchFamily="32" charset="0"/>
                <a:ea typeface="Microsoft YaHei"/>
                <a:cs typeface="Arial Unicode MS" charset="0"/>
              </a:rPr>
              <a:t>of</a:t>
            </a:r>
            <a:r>
              <a:rPr lang="de-DE" altLang="de-DE" sz="2000" dirty="0">
                <a:solidFill>
                  <a:srgbClr val="000000"/>
                </a:solidFill>
                <a:latin typeface="Calibri" pitchFamily="32" charset="0"/>
                <a:ea typeface="Microsoft YaHei"/>
                <a:cs typeface="Arial Unicode MS" charset="0"/>
              </a:rPr>
              <a:t> </a:t>
            </a:r>
            <a:r>
              <a:rPr lang="de-DE" altLang="de-DE" sz="2000" dirty="0" err="1">
                <a:solidFill>
                  <a:srgbClr val="000000"/>
                </a:solidFill>
                <a:latin typeface="Calibri" pitchFamily="32" charset="0"/>
                <a:ea typeface="Microsoft YaHei"/>
                <a:cs typeface="Arial Unicode MS" charset="0"/>
              </a:rPr>
              <a:t>disturbed</a:t>
            </a:r>
            <a:r>
              <a:rPr lang="de-DE" altLang="de-DE" sz="2000" dirty="0">
                <a:solidFill>
                  <a:srgbClr val="000000"/>
                </a:solidFill>
                <a:latin typeface="Calibri" pitchFamily="32" charset="0"/>
                <a:ea typeface="Microsoft YaHei"/>
                <a:cs typeface="Arial Unicode MS" charset="0"/>
              </a:rPr>
              <a:t> </a:t>
            </a:r>
            <a:r>
              <a:rPr lang="de-DE" altLang="de-DE" sz="2000" dirty="0" err="1">
                <a:solidFill>
                  <a:srgbClr val="000000"/>
                </a:solidFill>
                <a:latin typeface="Calibri" pitchFamily="32" charset="0"/>
                <a:ea typeface="Microsoft YaHei"/>
                <a:cs typeface="Arial Unicode MS" charset="0"/>
              </a:rPr>
              <a:t>ecosystems</a:t>
            </a:r>
            <a:r>
              <a:rPr lang="de-DE" altLang="de-DE" sz="2000" dirty="0">
                <a:solidFill>
                  <a:srgbClr val="000000"/>
                </a:solidFill>
                <a:latin typeface="Calibri" pitchFamily="32" charset="0"/>
                <a:ea typeface="Microsoft YaHei"/>
                <a:cs typeface="Arial Unicode MS" charset="0"/>
              </a:rPr>
              <a:t> in </a:t>
            </a:r>
            <a:r>
              <a:rPr lang="de-DE" altLang="de-DE" sz="2000" dirty="0" err="1">
                <a:solidFill>
                  <a:srgbClr val="000000"/>
                </a:solidFill>
                <a:latin typeface="Calibri" pitchFamily="32" charset="0"/>
                <a:ea typeface="Microsoft YaHei"/>
                <a:cs typeface="Arial Unicode MS" charset="0"/>
              </a:rPr>
              <a:t>the</a:t>
            </a:r>
            <a:r>
              <a:rPr lang="de-DE" altLang="de-DE" sz="2000" dirty="0">
                <a:solidFill>
                  <a:srgbClr val="000000"/>
                </a:solidFill>
                <a:latin typeface="Calibri" pitchFamily="32" charset="0"/>
                <a:ea typeface="Microsoft YaHei"/>
                <a:cs typeface="Arial Unicode MS" charset="0"/>
              </a:rPr>
              <a:t> DISCOL Experimental Area (</a:t>
            </a:r>
            <a:r>
              <a:rPr lang="de-DE" altLang="de-DE" sz="2000" b="1" dirty="0">
                <a:solidFill>
                  <a:srgbClr val="000000"/>
                </a:solidFill>
                <a:latin typeface="Calibri" pitchFamily="32" charset="0"/>
                <a:ea typeface="Microsoft YaHei"/>
                <a:cs typeface="Arial Unicode MS" charset="0"/>
              </a:rPr>
              <a:t>SO242</a:t>
            </a:r>
            <a:r>
              <a:rPr lang="de-DE" altLang="de-DE" sz="2000" dirty="0">
                <a:solidFill>
                  <a:srgbClr val="000000"/>
                </a:solidFill>
                <a:latin typeface="Calibri" pitchFamily="32" charset="0"/>
                <a:ea typeface="Microsoft YaHei"/>
                <a:cs typeface="Arial Unicode MS" charset="0"/>
              </a:rPr>
              <a:t>)</a:t>
            </a:r>
          </a:p>
          <a:p>
            <a:pPr marL="452438" lvl="1" indent="-206375" defTabSz="449263" eaLnBrk="1" fontAlgn="base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buChar char=""/>
              <a:tabLst/>
              <a:defRPr/>
            </a:pPr>
            <a:r>
              <a:rPr lang="de-DE" altLang="de-DE" sz="2000" dirty="0" err="1">
                <a:solidFill>
                  <a:srgbClr val="000000"/>
                </a:solidFill>
                <a:latin typeface="Calibri" pitchFamily="32" charset="0"/>
                <a:ea typeface="Microsoft YaHei"/>
                <a:cs typeface="Arial Unicode MS" charset="0"/>
              </a:rPr>
              <a:t>Implications</a:t>
            </a:r>
            <a:r>
              <a:rPr lang="de-DE" altLang="de-DE" sz="2000" dirty="0">
                <a:solidFill>
                  <a:srgbClr val="000000"/>
                </a:solidFill>
                <a:latin typeface="Calibri" pitchFamily="32" charset="0"/>
                <a:ea typeface="Microsoft YaHei"/>
                <a:cs typeface="Arial Unicode MS" charset="0"/>
              </a:rPr>
              <a:t> </a:t>
            </a:r>
            <a:r>
              <a:rPr lang="de-DE" altLang="de-DE" sz="2000" dirty="0" err="1">
                <a:solidFill>
                  <a:srgbClr val="000000"/>
                </a:solidFill>
                <a:latin typeface="Calibri" pitchFamily="32" charset="0"/>
                <a:ea typeface="Microsoft YaHei"/>
                <a:cs typeface="Arial Unicode MS" charset="0"/>
              </a:rPr>
              <a:t>for</a:t>
            </a:r>
            <a:r>
              <a:rPr lang="de-DE" altLang="de-DE" sz="2000" dirty="0">
                <a:solidFill>
                  <a:srgbClr val="000000"/>
                </a:solidFill>
                <a:latin typeface="Calibri" pitchFamily="32" charset="0"/>
                <a:ea typeface="Microsoft YaHei"/>
                <a:cs typeface="Arial Unicode MS" charset="0"/>
              </a:rPr>
              <a:t> </a:t>
            </a:r>
            <a:r>
              <a:rPr lang="de-DE" altLang="de-DE" sz="2000" dirty="0" err="1">
                <a:solidFill>
                  <a:srgbClr val="000000"/>
                </a:solidFill>
                <a:latin typeface="Calibri" pitchFamily="32" charset="0"/>
                <a:ea typeface="Microsoft YaHei"/>
                <a:cs typeface="Arial Unicode MS" charset="0"/>
              </a:rPr>
              <a:t>future</a:t>
            </a:r>
            <a:r>
              <a:rPr lang="de-DE" altLang="de-DE" sz="2000" dirty="0">
                <a:solidFill>
                  <a:srgbClr val="000000"/>
                </a:solidFill>
                <a:latin typeface="Calibri" pitchFamily="32" charset="0"/>
                <a:ea typeface="Microsoft YaHei"/>
                <a:cs typeface="Arial Unicode MS" charset="0"/>
              </a:rPr>
              <a:t> </a:t>
            </a:r>
            <a:r>
              <a:rPr lang="de-DE" altLang="de-DE" sz="2000" dirty="0" err="1">
                <a:solidFill>
                  <a:srgbClr val="000000"/>
                </a:solidFill>
                <a:latin typeface="Calibri" pitchFamily="32" charset="0"/>
                <a:ea typeface="Microsoft YaHei"/>
                <a:cs typeface="Arial Unicode MS" charset="0"/>
              </a:rPr>
              <a:t>nodule</a:t>
            </a:r>
            <a:r>
              <a:rPr lang="de-DE" altLang="de-DE" sz="2000" dirty="0">
                <a:solidFill>
                  <a:srgbClr val="000000"/>
                </a:solidFill>
                <a:latin typeface="Calibri" pitchFamily="32" charset="0"/>
                <a:ea typeface="Microsoft YaHei"/>
                <a:cs typeface="Arial Unicode MS" charset="0"/>
              </a:rPr>
              <a:t> </a:t>
            </a:r>
            <a:r>
              <a:rPr lang="de-DE" altLang="de-DE" sz="2000" dirty="0" err="1">
                <a:solidFill>
                  <a:srgbClr val="000000"/>
                </a:solidFill>
                <a:latin typeface="Calibri" pitchFamily="32" charset="0"/>
                <a:ea typeface="Microsoft YaHei"/>
                <a:cs typeface="Arial Unicode MS" charset="0"/>
              </a:rPr>
              <a:t>mining</a:t>
            </a:r>
            <a:r>
              <a:rPr lang="de-DE" altLang="de-DE" sz="2000" dirty="0">
                <a:solidFill>
                  <a:srgbClr val="000000"/>
                </a:solidFill>
                <a:latin typeface="Calibri" pitchFamily="32" charset="0"/>
                <a:ea typeface="Microsoft YaHei"/>
                <a:cs typeface="Arial Unicode MS" charset="0"/>
              </a:rPr>
              <a:t> in </a:t>
            </a:r>
            <a:r>
              <a:rPr lang="de-DE" altLang="de-DE" sz="2000" dirty="0" err="1">
                <a:solidFill>
                  <a:srgbClr val="000000"/>
                </a:solidFill>
                <a:latin typeface="Calibri" pitchFamily="32" charset="0"/>
                <a:ea typeface="Microsoft YaHei"/>
                <a:cs typeface="Arial Unicode MS" charset="0"/>
              </a:rPr>
              <a:t>the</a:t>
            </a:r>
            <a:r>
              <a:rPr lang="de-DE" altLang="de-DE" sz="2000" dirty="0">
                <a:solidFill>
                  <a:srgbClr val="000000"/>
                </a:solidFill>
                <a:latin typeface="Calibri" pitchFamily="32" charset="0"/>
                <a:ea typeface="Microsoft YaHei"/>
                <a:cs typeface="Arial Unicode MS" charset="0"/>
              </a:rPr>
              <a:t> CCZ </a:t>
            </a:r>
            <a:r>
              <a:rPr lang="de-DE" altLang="de-DE" sz="2000" dirty="0" err="1">
                <a:solidFill>
                  <a:srgbClr val="000000"/>
                </a:solidFill>
                <a:latin typeface="Calibri" pitchFamily="32" charset="0"/>
                <a:ea typeface="Microsoft YaHei"/>
                <a:cs typeface="Arial Unicode MS" charset="0"/>
              </a:rPr>
              <a:t>license</a:t>
            </a:r>
            <a:r>
              <a:rPr lang="de-DE" altLang="de-DE" sz="2000" dirty="0">
                <a:solidFill>
                  <a:srgbClr val="000000"/>
                </a:solidFill>
                <a:latin typeface="Calibri" pitchFamily="32" charset="0"/>
                <a:ea typeface="Microsoft YaHei"/>
                <a:cs typeface="Arial Unicode MS" charset="0"/>
              </a:rPr>
              <a:t> </a:t>
            </a:r>
            <a:r>
              <a:rPr lang="de-DE" altLang="de-DE" sz="2000" dirty="0" err="1">
                <a:solidFill>
                  <a:srgbClr val="000000"/>
                </a:solidFill>
                <a:latin typeface="Calibri" pitchFamily="32" charset="0"/>
                <a:ea typeface="Microsoft YaHei"/>
                <a:cs typeface="Arial Unicode MS" charset="0"/>
              </a:rPr>
              <a:t>areas</a:t>
            </a:r>
            <a:r>
              <a:rPr lang="de-DE" altLang="de-DE" sz="2000" dirty="0">
                <a:solidFill>
                  <a:srgbClr val="000000"/>
                </a:solidFill>
                <a:latin typeface="Calibri" pitchFamily="32" charset="0"/>
                <a:ea typeface="Microsoft YaHei"/>
                <a:cs typeface="Arial Unicode MS" charset="0"/>
              </a:rPr>
              <a:t> (</a:t>
            </a:r>
            <a:r>
              <a:rPr lang="de-DE" altLang="de-DE" sz="2000" b="1" dirty="0">
                <a:solidFill>
                  <a:srgbClr val="000000"/>
                </a:solidFill>
                <a:latin typeface="Calibri" pitchFamily="32" charset="0"/>
                <a:ea typeface="Microsoft YaHei"/>
                <a:cs typeface="Arial Unicode MS" charset="0"/>
              </a:rPr>
              <a:t>SO239</a:t>
            </a:r>
            <a:r>
              <a:rPr lang="de-DE" altLang="de-DE" sz="2000" dirty="0">
                <a:solidFill>
                  <a:srgbClr val="000000"/>
                </a:solidFill>
                <a:latin typeface="Calibri" pitchFamily="32" charset="0"/>
                <a:ea typeface="Microsoft YaHei"/>
                <a:cs typeface="Arial Unicode MS" charset="0"/>
              </a:rPr>
              <a:t> + </a:t>
            </a:r>
            <a:r>
              <a:rPr lang="de-DE" altLang="de-DE" sz="2000" b="1" dirty="0">
                <a:solidFill>
                  <a:srgbClr val="000000"/>
                </a:solidFill>
                <a:latin typeface="Calibri" pitchFamily="32" charset="0"/>
                <a:ea typeface="Microsoft YaHei"/>
                <a:cs typeface="Arial Unicode MS" charset="0"/>
              </a:rPr>
              <a:t>JC120</a:t>
            </a:r>
            <a:r>
              <a:rPr lang="de-DE" altLang="de-DE" sz="2000" dirty="0" smtClean="0">
                <a:solidFill>
                  <a:srgbClr val="000000"/>
                </a:solidFill>
                <a:latin typeface="Calibri" pitchFamily="32" charset="0"/>
                <a:ea typeface="Microsoft YaHei"/>
                <a:cs typeface="Arial Unicode MS" charset="0"/>
              </a:rPr>
              <a:t>)</a:t>
            </a:r>
            <a:endParaRPr lang="en-GB" altLang="de-DE" sz="2400" dirty="0" smtClean="0">
              <a:solidFill>
                <a:srgbClr val="000000"/>
              </a:solidFill>
              <a:latin typeface="Calibri" pitchFamily="32" charset="0"/>
              <a:cs typeface="Arial Unicode MS" charset="0"/>
            </a:endParaRPr>
          </a:p>
          <a:p>
            <a:pPr marL="349250" indent="-342900" defTabSz="449263" eaLnBrk="1" fontAlgn="base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/>
            </a:pPr>
            <a:r>
              <a:rPr lang="de-DE" altLang="de-DE" sz="2400" dirty="0" smtClean="0">
                <a:solidFill>
                  <a:srgbClr val="000000"/>
                </a:solidFill>
                <a:latin typeface="Calibri" pitchFamily="32" charset="0"/>
                <a:cs typeface="Arial Unicode MS" charset="0"/>
              </a:rPr>
              <a:t>Proof </a:t>
            </a:r>
            <a:r>
              <a:rPr lang="de-DE" altLang="de-DE" sz="2400" dirty="0" err="1" smtClean="0">
                <a:solidFill>
                  <a:srgbClr val="000000"/>
                </a:solidFill>
                <a:latin typeface="Calibri" pitchFamily="32" charset="0"/>
                <a:cs typeface="Arial Unicode MS" charset="0"/>
              </a:rPr>
              <a:t>of</a:t>
            </a:r>
            <a:r>
              <a:rPr lang="de-DE" altLang="de-DE" sz="2400" dirty="0" smtClean="0">
                <a:solidFill>
                  <a:srgbClr val="000000"/>
                </a:solidFill>
                <a:latin typeface="Calibri" pitchFamily="32" charset="0"/>
                <a:cs typeface="Arial Unicode MS" charset="0"/>
              </a:rPr>
              <a:t> </a:t>
            </a:r>
            <a:r>
              <a:rPr lang="de-DE" altLang="de-DE" sz="2400" dirty="0" err="1" smtClean="0">
                <a:solidFill>
                  <a:srgbClr val="000000"/>
                </a:solidFill>
                <a:latin typeface="Calibri" pitchFamily="32" charset="0"/>
                <a:cs typeface="Arial Unicode MS" charset="0"/>
              </a:rPr>
              <a:t>concept</a:t>
            </a:r>
            <a:r>
              <a:rPr lang="de-DE" altLang="de-DE" sz="2400" dirty="0" smtClean="0">
                <a:solidFill>
                  <a:srgbClr val="000000"/>
                </a:solidFill>
                <a:latin typeface="Calibri" pitchFamily="32" charset="0"/>
                <a:cs typeface="Arial Unicode MS" charset="0"/>
              </a:rPr>
              <a:t> </a:t>
            </a:r>
            <a:r>
              <a:rPr lang="de-DE" altLang="de-DE" sz="2400" dirty="0" err="1" smtClean="0">
                <a:solidFill>
                  <a:srgbClr val="000000"/>
                </a:solidFill>
                <a:latin typeface="Calibri" pitchFamily="32" charset="0"/>
                <a:cs typeface="Arial Unicode MS" charset="0"/>
              </a:rPr>
              <a:t>for</a:t>
            </a:r>
            <a:r>
              <a:rPr lang="de-DE" altLang="de-DE" sz="2400" dirty="0" smtClean="0">
                <a:solidFill>
                  <a:srgbClr val="000000"/>
                </a:solidFill>
                <a:latin typeface="Calibri" pitchFamily="32" charset="0"/>
                <a:cs typeface="Arial Unicode MS" charset="0"/>
              </a:rPr>
              <a:t> </a:t>
            </a:r>
            <a:r>
              <a:rPr lang="de-DE" altLang="de-DE" sz="2400" b="1" dirty="0" err="1" smtClean="0">
                <a:solidFill>
                  <a:srgbClr val="000000"/>
                </a:solidFill>
                <a:latin typeface="Calibri" pitchFamily="32" charset="0"/>
                <a:cs typeface="Arial Unicode MS" charset="0"/>
              </a:rPr>
              <a:t>monitoring</a:t>
            </a:r>
            <a:r>
              <a:rPr lang="de-DE" altLang="de-DE" sz="2400" b="1" dirty="0" smtClean="0">
                <a:solidFill>
                  <a:srgbClr val="000000"/>
                </a:solidFill>
                <a:latin typeface="Calibri" pitchFamily="32" charset="0"/>
                <a:cs typeface="Arial Unicode MS" charset="0"/>
              </a:rPr>
              <a:t> </a:t>
            </a:r>
            <a:r>
              <a:rPr lang="de-DE" altLang="de-DE" sz="2400" b="1" dirty="0" err="1" smtClean="0">
                <a:solidFill>
                  <a:srgbClr val="000000"/>
                </a:solidFill>
                <a:latin typeface="Calibri" pitchFamily="32" charset="0"/>
                <a:cs typeface="Arial Unicode MS" charset="0"/>
              </a:rPr>
              <a:t>technology</a:t>
            </a:r>
            <a:r>
              <a:rPr lang="de-DE" altLang="de-DE" sz="2400" b="1" dirty="0" smtClean="0">
                <a:solidFill>
                  <a:srgbClr val="000000"/>
                </a:solidFill>
                <a:latin typeface="Calibri" pitchFamily="32" charset="0"/>
                <a:cs typeface="Arial Unicode MS" charset="0"/>
              </a:rPr>
              <a:t> </a:t>
            </a:r>
            <a:r>
              <a:rPr lang="de-DE" altLang="de-DE" sz="2400" b="1" dirty="0" err="1" smtClean="0">
                <a:solidFill>
                  <a:srgbClr val="000000"/>
                </a:solidFill>
                <a:latin typeface="Calibri" pitchFamily="32" charset="0"/>
                <a:cs typeface="Arial Unicode MS" charset="0"/>
              </a:rPr>
              <a:t>for</a:t>
            </a:r>
            <a:r>
              <a:rPr lang="de-DE" altLang="de-DE" sz="2400" b="1" dirty="0" smtClean="0">
                <a:solidFill>
                  <a:srgbClr val="000000"/>
                </a:solidFill>
                <a:latin typeface="Calibri" pitchFamily="32" charset="0"/>
                <a:cs typeface="Arial Unicode MS" charset="0"/>
              </a:rPr>
              <a:t> </a:t>
            </a:r>
            <a:r>
              <a:rPr lang="de-DE" altLang="de-DE" sz="2400" dirty="0" err="1" smtClean="0">
                <a:solidFill>
                  <a:srgbClr val="000000"/>
                </a:solidFill>
                <a:latin typeface="Calibri" pitchFamily="32" charset="0"/>
                <a:cs typeface="Arial Unicode MS" charset="0"/>
              </a:rPr>
              <a:t>ecosystem</a:t>
            </a:r>
            <a:r>
              <a:rPr lang="de-DE" altLang="de-DE" sz="2400" dirty="0" smtClean="0">
                <a:solidFill>
                  <a:srgbClr val="000000"/>
                </a:solidFill>
                <a:latin typeface="Calibri" pitchFamily="32" charset="0"/>
                <a:cs typeface="Arial Unicode MS" charset="0"/>
              </a:rPr>
              <a:t> </a:t>
            </a:r>
            <a:r>
              <a:rPr lang="de-DE" altLang="de-DE" sz="2400" b="1" dirty="0" err="1" smtClean="0">
                <a:solidFill>
                  <a:srgbClr val="000000"/>
                </a:solidFill>
                <a:latin typeface="Calibri" pitchFamily="32" charset="0"/>
                <a:cs typeface="Arial Unicode MS" charset="0"/>
              </a:rPr>
              <a:t>assessment</a:t>
            </a:r>
            <a:endParaRPr lang="de-DE" altLang="de-DE" sz="2400" b="1" dirty="0">
              <a:solidFill>
                <a:srgbClr val="000000"/>
              </a:solidFill>
              <a:latin typeface="Calibri" pitchFamily="32" charset="0"/>
              <a:cs typeface="Arial Unicode MS" charset="0"/>
            </a:endParaRPr>
          </a:p>
          <a:p>
            <a:pPr marL="349250" indent="-342900" defTabSz="449263" eaLnBrk="1" fontAlgn="base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/>
            </a:pPr>
            <a:r>
              <a:rPr lang="de-DE" altLang="de-DE" sz="2400" dirty="0" err="1" smtClean="0">
                <a:solidFill>
                  <a:srgbClr val="000000"/>
                </a:solidFill>
                <a:latin typeface="Calibri" pitchFamily="32" charset="0"/>
                <a:cs typeface="Arial Unicode MS" charset="0"/>
              </a:rPr>
              <a:t>Contributing</a:t>
            </a:r>
            <a:r>
              <a:rPr lang="de-DE" altLang="de-DE" sz="2400" dirty="0" smtClean="0">
                <a:solidFill>
                  <a:srgbClr val="000000"/>
                </a:solidFill>
                <a:latin typeface="Calibri" pitchFamily="32" charset="0"/>
                <a:cs typeface="Arial Unicode MS" charset="0"/>
              </a:rPr>
              <a:t> </a:t>
            </a:r>
            <a:r>
              <a:rPr lang="de-DE" altLang="de-DE" sz="2400" dirty="0" err="1" smtClean="0">
                <a:solidFill>
                  <a:srgbClr val="000000"/>
                </a:solidFill>
                <a:latin typeface="Calibri" pitchFamily="32" charset="0"/>
                <a:cs typeface="Arial Unicode MS" charset="0"/>
              </a:rPr>
              <a:t>to</a:t>
            </a:r>
            <a:r>
              <a:rPr lang="de-DE" altLang="de-DE" sz="2400" dirty="0" smtClean="0">
                <a:solidFill>
                  <a:srgbClr val="000000"/>
                </a:solidFill>
                <a:latin typeface="Calibri" pitchFamily="32" charset="0"/>
                <a:cs typeface="Arial Unicode MS" charset="0"/>
              </a:rPr>
              <a:t> </a:t>
            </a:r>
            <a:r>
              <a:rPr lang="de-DE" altLang="de-DE" sz="2400" dirty="0" err="1" smtClean="0">
                <a:solidFill>
                  <a:srgbClr val="000000"/>
                </a:solidFill>
                <a:latin typeface="Calibri" pitchFamily="32" charset="0"/>
                <a:cs typeface="Arial Unicode MS" charset="0"/>
              </a:rPr>
              <a:t>the</a:t>
            </a:r>
            <a:r>
              <a:rPr lang="de-DE" altLang="de-DE" sz="2400" dirty="0" smtClean="0">
                <a:solidFill>
                  <a:srgbClr val="000000"/>
                </a:solidFill>
                <a:latin typeface="Calibri" pitchFamily="32" charset="0"/>
                <a:cs typeface="Arial Unicode MS" charset="0"/>
              </a:rPr>
              <a:t> </a:t>
            </a:r>
            <a:r>
              <a:rPr lang="de-DE" altLang="de-DE" sz="2400" b="1" dirty="0" err="1" smtClean="0">
                <a:solidFill>
                  <a:srgbClr val="000000"/>
                </a:solidFill>
                <a:latin typeface="Calibri" pitchFamily="32" charset="0"/>
                <a:cs typeface="Arial Unicode MS" charset="0"/>
              </a:rPr>
              <a:t>regulatory</a:t>
            </a:r>
            <a:r>
              <a:rPr lang="de-DE" altLang="de-DE" sz="2400" b="1" dirty="0" smtClean="0">
                <a:solidFill>
                  <a:srgbClr val="000000"/>
                </a:solidFill>
                <a:latin typeface="Calibri" pitchFamily="32" charset="0"/>
                <a:cs typeface="Arial Unicode MS" charset="0"/>
              </a:rPr>
              <a:t> </a:t>
            </a:r>
            <a:r>
              <a:rPr lang="de-DE" altLang="de-DE" sz="2400" b="1" dirty="0" err="1" smtClean="0">
                <a:solidFill>
                  <a:srgbClr val="000000"/>
                </a:solidFill>
                <a:latin typeface="Calibri" pitchFamily="32" charset="0"/>
                <a:cs typeface="Arial Unicode MS" charset="0"/>
              </a:rPr>
              <a:t>framework</a:t>
            </a:r>
            <a:r>
              <a:rPr lang="de-DE" altLang="de-DE" sz="2400" b="1" dirty="0" smtClean="0">
                <a:solidFill>
                  <a:srgbClr val="000000"/>
                </a:solidFill>
                <a:latin typeface="Calibri" pitchFamily="32" charset="0"/>
                <a:cs typeface="Arial Unicode MS" charset="0"/>
              </a:rPr>
              <a:t> </a:t>
            </a:r>
            <a:r>
              <a:rPr lang="de-DE" altLang="de-DE" sz="2400" b="1" dirty="0" err="1" smtClean="0">
                <a:solidFill>
                  <a:srgbClr val="000000"/>
                </a:solidFill>
                <a:latin typeface="Calibri" pitchFamily="32" charset="0"/>
                <a:cs typeface="Arial Unicode MS" charset="0"/>
              </a:rPr>
              <a:t>of</a:t>
            </a:r>
            <a:r>
              <a:rPr lang="de-DE" altLang="de-DE" sz="2400" b="1" dirty="0" smtClean="0">
                <a:solidFill>
                  <a:srgbClr val="000000"/>
                </a:solidFill>
                <a:latin typeface="Calibri" pitchFamily="32" charset="0"/>
                <a:cs typeface="Arial Unicode MS" charset="0"/>
              </a:rPr>
              <a:t> ISA</a:t>
            </a:r>
          </a:p>
          <a:p>
            <a:pPr marL="6350" indent="0" defTabSz="449263" eaLnBrk="1" fontAlgn="base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SzPct val="100000"/>
              <a:defRPr/>
            </a:pPr>
            <a:endParaRPr lang="de-DE" altLang="de-DE" sz="2000" b="1" dirty="0" smtClean="0">
              <a:solidFill>
                <a:srgbClr val="000000"/>
              </a:solidFill>
              <a:latin typeface="Calibri" pitchFamily="32" charset="0"/>
              <a:cs typeface="Arial Unicode MS" charset="0"/>
            </a:endParaRPr>
          </a:p>
          <a:p>
            <a:pPr marL="6350" indent="0" defTabSz="449263" eaLnBrk="1" fontAlgn="base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SzPct val="100000"/>
              <a:defRPr/>
            </a:pPr>
            <a:r>
              <a:rPr lang="de-DE" altLang="de-DE" sz="2400" b="1" dirty="0" err="1" smtClean="0">
                <a:solidFill>
                  <a:srgbClr val="000000"/>
                </a:solidFill>
                <a:latin typeface="Calibri" pitchFamily="32" charset="0"/>
                <a:cs typeface="Arial Unicode MS" charset="0"/>
              </a:rPr>
              <a:t>Added</a:t>
            </a:r>
            <a:r>
              <a:rPr lang="de-DE" altLang="de-DE" sz="2400" b="1" dirty="0" smtClean="0">
                <a:solidFill>
                  <a:srgbClr val="000000"/>
                </a:solidFill>
                <a:latin typeface="Calibri" pitchFamily="32" charset="0"/>
                <a:cs typeface="Arial Unicode MS" charset="0"/>
              </a:rPr>
              <a:t> </a:t>
            </a:r>
            <a:r>
              <a:rPr lang="de-DE" altLang="de-DE" sz="2400" b="1" dirty="0" err="1" smtClean="0">
                <a:solidFill>
                  <a:srgbClr val="000000"/>
                </a:solidFill>
                <a:latin typeface="Calibri" pitchFamily="32" charset="0"/>
                <a:cs typeface="Arial Unicode MS" charset="0"/>
              </a:rPr>
              <a:t>value</a:t>
            </a:r>
            <a:r>
              <a:rPr lang="de-DE" altLang="de-DE" sz="2400" b="1" dirty="0" smtClean="0">
                <a:solidFill>
                  <a:srgbClr val="000000"/>
                </a:solidFill>
                <a:latin typeface="Calibri" pitchFamily="32" charset="0"/>
                <a:cs typeface="Arial Unicode MS" charset="0"/>
              </a:rPr>
              <a:t> </a:t>
            </a:r>
            <a:r>
              <a:rPr lang="de-DE" altLang="de-DE" sz="2400" b="1" dirty="0" err="1" smtClean="0">
                <a:solidFill>
                  <a:srgbClr val="000000"/>
                </a:solidFill>
                <a:latin typeface="Calibri" pitchFamily="32" charset="0"/>
                <a:cs typeface="Arial Unicode MS" charset="0"/>
              </a:rPr>
              <a:t>by</a:t>
            </a:r>
            <a:r>
              <a:rPr lang="de-DE" altLang="de-DE" sz="2400" b="1" dirty="0" smtClean="0">
                <a:solidFill>
                  <a:srgbClr val="000000"/>
                </a:solidFill>
                <a:latin typeface="Calibri" pitchFamily="32" charset="0"/>
                <a:cs typeface="Arial Unicode MS" charset="0"/>
              </a:rPr>
              <a:t> </a:t>
            </a:r>
            <a:r>
              <a:rPr lang="de-DE" altLang="de-DE" sz="2400" b="1" dirty="0" err="1" smtClean="0">
                <a:solidFill>
                  <a:srgbClr val="000000"/>
                </a:solidFill>
                <a:latin typeface="Calibri" pitchFamily="32" charset="0"/>
                <a:cs typeface="Arial Unicode MS" charset="0"/>
              </a:rPr>
              <a:t>cooperating</a:t>
            </a:r>
            <a:r>
              <a:rPr lang="de-DE" altLang="de-DE" sz="2400" b="1" dirty="0" smtClean="0">
                <a:solidFill>
                  <a:srgbClr val="000000"/>
                </a:solidFill>
                <a:latin typeface="Calibri" pitchFamily="32" charset="0"/>
                <a:cs typeface="Arial Unicode MS" charset="0"/>
              </a:rPr>
              <a:t> </a:t>
            </a:r>
            <a:r>
              <a:rPr lang="de-DE" altLang="de-DE" sz="2400" b="1" dirty="0" err="1" smtClean="0">
                <a:solidFill>
                  <a:srgbClr val="000000"/>
                </a:solidFill>
                <a:latin typeface="Calibri" pitchFamily="32" charset="0"/>
                <a:cs typeface="Arial Unicode MS" charset="0"/>
              </a:rPr>
              <a:t>across</a:t>
            </a:r>
            <a:r>
              <a:rPr lang="de-DE" altLang="de-DE" sz="2400" b="1" dirty="0" smtClean="0">
                <a:solidFill>
                  <a:srgbClr val="000000"/>
                </a:solidFill>
                <a:latin typeface="Calibri" pitchFamily="32" charset="0"/>
                <a:cs typeface="Arial Unicode MS" charset="0"/>
              </a:rPr>
              <a:t> Europe</a:t>
            </a:r>
            <a:endParaRPr lang="de-DE" altLang="de-DE" sz="2400" dirty="0" smtClean="0">
              <a:solidFill>
                <a:srgbClr val="000000"/>
              </a:solidFill>
              <a:latin typeface="Calibri" pitchFamily="32" charset="0"/>
              <a:cs typeface="Arial Unicode MS" charset="0"/>
            </a:endParaRPr>
          </a:p>
          <a:p>
            <a:pPr marL="349250" indent="-342900" defTabSz="449263" eaLnBrk="1" fontAlgn="base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/>
            </a:pPr>
            <a:r>
              <a:rPr lang="de-DE" altLang="de-DE" sz="2400" dirty="0" smtClean="0">
                <a:solidFill>
                  <a:srgbClr val="000000"/>
                </a:solidFill>
                <a:latin typeface="Calibri" pitchFamily="32" charset="0"/>
                <a:cs typeface="Arial Unicode MS" charset="0"/>
              </a:rPr>
              <a:t>State-</a:t>
            </a:r>
            <a:r>
              <a:rPr lang="de-DE" altLang="de-DE" sz="2400" dirty="0" err="1" smtClean="0">
                <a:solidFill>
                  <a:srgbClr val="000000"/>
                </a:solidFill>
                <a:latin typeface="Calibri" pitchFamily="32" charset="0"/>
                <a:cs typeface="Arial Unicode MS" charset="0"/>
              </a:rPr>
              <a:t>of</a:t>
            </a:r>
            <a:r>
              <a:rPr lang="de-DE" altLang="de-DE" sz="2400" dirty="0" smtClean="0">
                <a:solidFill>
                  <a:srgbClr val="000000"/>
                </a:solidFill>
                <a:latin typeface="Calibri" pitchFamily="32" charset="0"/>
                <a:cs typeface="Arial Unicode MS" charset="0"/>
              </a:rPr>
              <a:t>-art </a:t>
            </a:r>
            <a:r>
              <a:rPr lang="de-DE" altLang="de-DE" sz="2400" dirty="0" err="1" smtClean="0">
                <a:solidFill>
                  <a:srgbClr val="000000"/>
                </a:solidFill>
                <a:latin typeface="Calibri" pitchFamily="32" charset="0"/>
                <a:cs typeface="Arial Unicode MS" charset="0"/>
              </a:rPr>
              <a:t>methodology</a:t>
            </a:r>
            <a:r>
              <a:rPr lang="de-DE" altLang="de-DE" sz="2400" dirty="0" smtClean="0">
                <a:solidFill>
                  <a:srgbClr val="000000"/>
                </a:solidFill>
                <a:latin typeface="Calibri" pitchFamily="32" charset="0"/>
                <a:cs typeface="Arial Unicode MS" charset="0"/>
              </a:rPr>
              <a:t> </a:t>
            </a:r>
            <a:r>
              <a:rPr lang="de-DE" altLang="de-DE" sz="2400" dirty="0">
                <a:solidFill>
                  <a:srgbClr val="000000"/>
                </a:solidFill>
                <a:latin typeface="Calibri" pitchFamily="32" charset="0"/>
                <a:cs typeface="Arial Unicode MS" charset="0"/>
              </a:rPr>
              <a:t>&amp; </a:t>
            </a:r>
            <a:r>
              <a:rPr lang="de-DE" altLang="de-DE" sz="2400" dirty="0" err="1" smtClean="0">
                <a:solidFill>
                  <a:srgbClr val="000000"/>
                </a:solidFill>
                <a:latin typeface="Calibri" pitchFamily="32" charset="0"/>
                <a:cs typeface="Arial Unicode MS" charset="0"/>
              </a:rPr>
              <a:t>technology</a:t>
            </a:r>
            <a:endParaRPr lang="de-DE" altLang="de-DE" sz="2400" dirty="0" smtClean="0">
              <a:solidFill>
                <a:srgbClr val="000000"/>
              </a:solidFill>
              <a:latin typeface="Calibri" pitchFamily="32" charset="0"/>
              <a:cs typeface="Arial Unicode MS" charset="0"/>
            </a:endParaRPr>
          </a:p>
          <a:p>
            <a:pPr marL="349250" indent="-342900" defTabSz="449263" eaLnBrk="1" fontAlgn="base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/>
            </a:pPr>
            <a:r>
              <a:rPr lang="de-DE" altLang="de-DE" sz="2400" dirty="0" err="1" smtClean="0">
                <a:solidFill>
                  <a:srgbClr val="000000"/>
                </a:solidFill>
                <a:latin typeface="Calibri" pitchFamily="32" charset="0"/>
                <a:cs typeface="Arial Unicode MS" charset="0"/>
              </a:rPr>
              <a:t>Shared</a:t>
            </a:r>
            <a:r>
              <a:rPr lang="de-DE" altLang="de-DE" sz="2400" dirty="0" smtClean="0">
                <a:solidFill>
                  <a:srgbClr val="000000"/>
                </a:solidFill>
                <a:latin typeface="Calibri" pitchFamily="32" charset="0"/>
                <a:cs typeface="Arial Unicode MS" charset="0"/>
              </a:rPr>
              <a:t> </a:t>
            </a:r>
            <a:r>
              <a:rPr lang="de-DE" altLang="de-DE" sz="2400" dirty="0" err="1" smtClean="0">
                <a:solidFill>
                  <a:srgbClr val="000000"/>
                </a:solidFill>
                <a:latin typeface="Calibri" pitchFamily="32" charset="0"/>
                <a:cs typeface="Arial Unicode MS" charset="0"/>
              </a:rPr>
              <a:t>infrastructure</a:t>
            </a:r>
            <a:r>
              <a:rPr lang="de-DE" altLang="de-DE" sz="2400" dirty="0" smtClean="0">
                <a:solidFill>
                  <a:srgbClr val="000000"/>
                </a:solidFill>
                <a:latin typeface="Calibri" pitchFamily="32" charset="0"/>
                <a:cs typeface="Arial Unicode MS" charset="0"/>
              </a:rPr>
              <a:t> </a:t>
            </a:r>
            <a:r>
              <a:rPr lang="de-DE" altLang="de-DE" sz="2400" dirty="0" err="1" smtClean="0">
                <a:solidFill>
                  <a:srgbClr val="000000"/>
                </a:solidFill>
                <a:latin typeface="Calibri" pitchFamily="32" charset="0"/>
                <a:cs typeface="Arial Unicode MS" charset="0"/>
              </a:rPr>
              <a:t>and</a:t>
            </a:r>
            <a:r>
              <a:rPr lang="de-DE" altLang="de-DE" sz="2400" dirty="0" smtClean="0">
                <a:solidFill>
                  <a:srgbClr val="000000"/>
                </a:solidFill>
                <a:latin typeface="Calibri" pitchFamily="32" charset="0"/>
                <a:cs typeface="Arial Unicode MS" charset="0"/>
              </a:rPr>
              <a:t> </a:t>
            </a:r>
            <a:r>
              <a:rPr lang="de-DE" altLang="de-DE" sz="2400" dirty="0" err="1" smtClean="0">
                <a:solidFill>
                  <a:srgbClr val="000000"/>
                </a:solidFill>
                <a:latin typeface="Calibri" pitchFamily="32" charset="0"/>
                <a:cs typeface="Arial Unicode MS" charset="0"/>
              </a:rPr>
              <a:t>equipment</a:t>
            </a:r>
            <a:r>
              <a:rPr lang="de-DE" altLang="de-DE" sz="2400" dirty="0" smtClean="0">
                <a:solidFill>
                  <a:srgbClr val="000000"/>
                </a:solidFill>
                <a:latin typeface="Calibri" pitchFamily="32" charset="0"/>
                <a:cs typeface="Arial Unicode MS" charset="0"/>
              </a:rPr>
              <a:t>  </a:t>
            </a:r>
          </a:p>
          <a:p>
            <a:pPr marL="349250" indent="-342900" defTabSz="449263" eaLnBrk="1" fontAlgn="base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/>
            </a:pPr>
            <a:r>
              <a:rPr lang="de-DE" altLang="de-DE" sz="2400" dirty="0" smtClean="0">
                <a:solidFill>
                  <a:srgbClr val="000000"/>
                </a:solidFill>
                <a:latin typeface="Calibri" pitchFamily="32" charset="0"/>
                <a:cs typeface="Arial Unicode MS" charset="0"/>
              </a:rPr>
              <a:t>European </a:t>
            </a:r>
            <a:r>
              <a:rPr lang="de-DE" altLang="de-DE" sz="2400" dirty="0" err="1" smtClean="0">
                <a:solidFill>
                  <a:srgbClr val="000000"/>
                </a:solidFill>
                <a:latin typeface="Calibri" pitchFamily="32" charset="0"/>
                <a:cs typeface="Arial Unicode MS" charset="0"/>
              </a:rPr>
              <a:t>scientists</a:t>
            </a:r>
            <a:r>
              <a:rPr lang="de-DE" altLang="de-DE" sz="2400" dirty="0" smtClean="0">
                <a:solidFill>
                  <a:srgbClr val="000000"/>
                </a:solidFill>
                <a:latin typeface="Calibri" pitchFamily="32" charset="0"/>
                <a:cs typeface="Arial Unicode MS" charset="0"/>
              </a:rPr>
              <a:t> </a:t>
            </a:r>
            <a:r>
              <a:rPr lang="de-DE" altLang="de-DE" sz="2400" dirty="0" err="1" smtClean="0">
                <a:solidFill>
                  <a:srgbClr val="000000"/>
                </a:solidFill>
                <a:latin typeface="Calibri" pitchFamily="32" charset="0"/>
                <a:cs typeface="Arial Unicode MS" charset="0"/>
              </a:rPr>
              <a:t>advice</a:t>
            </a:r>
            <a:r>
              <a:rPr lang="de-DE" altLang="de-DE" sz="2400" dirty="0" smtClean="0">
                <a:solidFill>
                  <a:srgbClr val="000000"/>
                </a:solidFill>
                <a:latin typeface="Calibri" pitchFamily="32" charset="0"/>
                <a:cs typeface="Arial Unicode MS" charset="0"/>
              </a:rPr>
              <a:t> </a:t>
            </a:r>
            <a:r>
              <a:rPr lang="de-DE" altLang="de-DE" sz="2400" dirty="0" err="1" smtClean="0">
                <a:solidFill>
                  <a:srgbClr val="000000"/>
                </a:solidFill>
                <a:latin typeface="Calibri" pitchFamily="32" charset="0"/>
                <a:cs typeface="Arial Unicode MS" charset="0"/>
              </a:rPr>
              <a:t>with</a:t>
            </a:r>
            <a:r>
              <a:rPr lang="de-DE" altLang="de-DE" sz="2400" dirty="0" smtClean="0">
                <a:solidFill>
                  <a:srgbClr val="000000"/>
                </a:solidFill>
                <a:latin typeface="Calibri" pitchFamily="32" charset="0"/>
                <a:cs typeface="Arial Unicode MS" charset="0"/>
              </a:rPr>
              <a:t> </a:t>
            </a:r>
            <a:r>
              <a:rPr lang="de-DE" altLang="de-DE" sz="2400" dirty="0" err="1" smtClean="0">
                <a:solidFill>
                  <a:srgbClr val="000000"/>
                </a:solidFill>
                <a:latin typeface="Calibri" pitchFamily="32" charset="0"/>
                <a:cs typeface="Arial Unicode MS" charset="0"/>
              </a:rPr>
              <a:t>one</a:t>
            </a:r>
            <a:r>
              <a:rPr lang="de-DE" altLang="de-DE" sz="2400" dirty="0" smtClean="0">
                <a:solidFill>
                  <a:srgbClr val="000000"/>
                </a:solidFill>
                <a:latin typeface="Calibri" pitchFamily="32" charset="0"/>
                <a:cs typeface="Arial Unicode MS" charset="0"/>
              </a:rPr>
              <a:t> </a:t>
            </a:r>
            <a:r>
              <a:rPr lang="de-DE" altLang="de-DE" sz="2400" dirty="0" err="1" smtClean="0">
                <a:solidFill>
                  <a:srgbClr val="000000"/>
                </a:solidFill>
                <a:latin typeface="Calibri" pitchFamily="32" charset="0"/>
                <a:cs typeface="Arial Unicode MS" charset="0"/>
              </a:rPr>
              <a:t>voice</a:t>
            </a:r>
            <a:endParaRPr lang="de-DE" altLang="de-DE" sz="2400" dirty="0">
              <a:solidFill>
                <a:srgbClr val="000000"/>
              </a:solidFill>
              <a:latin typeface="Calibri" pitchFamily="32" charset="0"/>
              <a:cs typeface="Arial Unicode MS" charset="0"/>
            </a:endParaRPr>
          </a:p>
          <a:p>
            <a:pPr marL="6350" indent="0" defTabSz="449263" eaLnBrk="1" fontAlgn="base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SzPct val="100000"/>
              <a:defRPr/>
            </a:pPr>
            <a:r>
              <a:rPr lang="de-DE" altLang="de-DE" sz="2000" dirty="0" smtClean="0">
                <a:solidFill>
                  <a:srgbClr val="000000"/>
                </a:solidFill>
                <a:latin typeface="Calibri" pitchFamily="32" charset="0"/>
                <a:cs typeface="Arial Unicode MS" charset="0"/>
              </a:rPr>
              <a:t/>
            </a:r>
            <a:br>
              <a:rPr lang="de-DE" altLang="de-DE" sz="2000" dirty="0" smtClean="0">
                <a:solidFill>
                  <a:srgbClr val="000000"/>
                </a:solidFill>
                <a:latin typeface="Calibri" pitchFamily="32" charset="0"/>
                <a:cs typeface="Arial Unicode MS" charset="0"/>
              </a:rPr>
            </a:br>
            <a:endParaRPr lang="de-DE" altLang="de-DE" sz="2000" dirty="0" smtClean="0">
              <a:solidFill>
                <a:srgbClr val="000000"/>
              </a:solidFill>
              <a:latin typeface="Calibri" pitchFamily="32" charset="0"/>
              <a:cs typeface="Arial Unicode MS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62"/>
          <a:stretch/>
        </p:blipFill>
        <p:spPr bwMode="auto">
          <a:xfrm>
            <a:off x="5911722" y="3474589"/>
            <a:ext cx="3235459" cy="1810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238412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S_JPI_template_v0 5">
  <a:themeElements>
    <a:clrScheme name="JPI OCEANS NEW">
      <a:dk1>
        <a:srgbClr val="000000"/>
      </a:dk1>
      <a:lt1>
        <a:srgbClr val="FFFFFF"/>
      </a:lt1>
      <a:dk2>
        <a:srgbClr val="1E345E"/>
      </a:dk2>
      <a:lt2>
        <a:srgbClr val="FFFFFF"/>
      </a:lt2>
      <a:accent1>
        <a:srgbClr val="1E345E"/>
      </a:accent1>
      <a:accent2>
        <a:srgbClr val="1E689C"/>
      </a:accent2>
      <a:accent3>
        <a:srgbClr val="F26122"/>
      </a:accent3>
      <a:accent4>
        <a:srgbClr val="78BD00"/>
      </a:accent4>
      <a:accent5>
        <a:srgbClr val="CD0920"/>
      </a:accent5>
      <a:accent6>
        <a:srgbClr val="C7E8FA"/>
      </a:accent6>
      <a:hlink>
        <a:srgbClr val="1E345E"/>
      </a:hlink>
      <a:folHlink>
        <a:srgbClr val="C7E8FA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 flip="none" rotWithShape="1">
          <a:gsLst>
            <a:gs pos="0">
              <a:schemeClr val="accent1"/>
            </a:gs>
            <a:gs pos="100000">
              <a:schemeClr val="accent4"/>
            </a:gs>
          </a:gsLst>
          <a:lin ang="16200000" scaled="0"/>
          <a:tileRect/>
        </a:gradFill>
        <a:ln>
          <a:noFill/>
        </a:ln>
        <a:effectLst/>
      </a:spPr>
      <a:bodyPr lIns="0" rIns="0" rtlCol="0" anchor="ctr"/>
      <a:lstStyle>
        <a:defPPr algn="ctr">
          <a:defRPr sz="800" b="1" cap="all" dirty="0" smtClean="0">
            <a:solidFill>
              <a:schemeClr val="bg1"/>
            </a:solidFill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1050" dirty="0" err="1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2_BS_JPI_template_v0 5">
  <a:themeElements>
    <a:clrScheme name="JPI OCEANS NEW">
      <a:dk1>
        <a:srgbClr val="000000"/>
      </a:dk1>
      <a:lt1>
        <a:srgbClr val="FFFFFF"/>
      </a:lt1>
      <a:dk2>
        <a:srgbClr val="1E345E"/>
      </a:dk2>
      <a:lt2>
        <a:srgbClr val="FFFFFF"/>
      </a:lt2>
      <a:accent1>
        <a:srgbClr val="1E345E"/>
      </a:accent1>
      <a:accent2>
        <a:srgbClr val="1E689C"/>
      </a:accent2>
      <a:accent3>
        <a:srgbClr val="F26122"/>
      </a:accent3>
      <a:accent4>
        <a:srgbClr val="78BD00"/>
      </a:accent4>
      <a:accent5>
        <a:srgbClr val="CD0920"/>
      </a:accent5>
      <a:accent6>
        <a:srgbClr val="C7E8FA"/>
      </a:accent6>
      <a:hlink>
        <a:srgbClr val="1E345E"/>
      </a:hlink>
      <a:folHlink>
        <a:srgbClr val="C7E8FA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 flip="none" rotWithShape="1">
          <a:gsLst>
            <a:gs pos="0">
              <a:schemeClr val="accent1"/>
            </a:gs>
            <a:gs pos="100000">
              <a:schemeClr val="accent4"/>
            </a:gs>
          </a:gsLst>
          <a:lin ang="16200000" scaled="0"/>
          <a:tileRect/>
        </a:gradFill>
        <a:ln>
          <a:noFill/>
        </a:ln>
        <a:effectLst/>
      </a:spPr>
      <a:bodyPr lIns="0" rIns="0" rtlCol="0" anchor="ctr"/>
      <a:lstStyle>
        <a:defPPr algn="ctr">
          <a:defRPr sz="800" b="1" cap="all" dirty="0" smtClean="0">
            <a:solidFill>
              <a:schemeClr val="bg1"/>
            </a:solidFill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1050" dirty="0" err="1" smtClean="0"/>
        </a:defPPr>
      </a:lstStyle>
    </a:txDef>
  </a:objectDefaults>
  <a:extraClrSchemeLst/>
</a:theme>
</file>

<file path=ppt/theme/theme3.xml><?xml version="1.0" encoding="utf-8"?>
<a:theme xmlns:a="http://schemas.openxmlformats.org/drawingml/2006/main" name="JPI Oceans PPT template 27 08 2013">
  <a:themeElements>
    <a:clrScheme name="JPI OCEANS NEW">
      <a:dk1>
        <a:srgbClr val="000000"/>
      </a:dk1>
      <a:lt1>
        <a:srgbClr val="FFFFFF"/>
      </a:lt1>
      <a:dk2>
        <a:srgbClr val="1E345E"/>
      </a:dk2>
      <a:lt2>
        <a:srgbClr val="FFFFFF"/>
      </a:lt2>
      <a:accent1>
        <a:srgbClr val="1E345E"/>
      </a:accent1>
      <a:accent2>
        <a:srgbClr val="1E689C"/>
      </a:accent2>
      <a:accent3>
        <a:srgbClr val="F26122"/>
      </a:accent3>
      <a:accent4>
        <a:srgbClr val="78BD00"/>
      </a:accent4>
      <a:accent5>
        <a:srgbClr val="CD0920"/>
      </a:accent5>
      <a:accent6>
        <a:srgbClr val="C7E8FA"/>
      </a:accent6>
      <a:hlink>
        <a:srgbClr val="1E345E"/>
      </a:hlink>
      <a:folHlink>
        <a:srgbClr val="C7E8FA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 flip="none" rotWithShape="1">
          <a:gsLst>
            <a:gs pos="0">
              <a:schemeClr val="accent1"/>
            </a:gs>
            <a:gs pos="100000">
              <a:schemeClr val="accent4"/>
            </a:gs>
          </a:gsLst>
          <a:lin ang="16200000" scaled="0"/>
          <a:tileRect/>
        </a:gradFill>
        <a:ln>
          <a:noFill/>
        </a:ln>
        <a:effectLst/>
      </a:spPr>
      <a:bodyPr lIns="0" rIns="0" rtlCol="0" anchor="ctr"/>
      <a:lstStyle>
        <a:defPPr algn="ctr">
          <a:defRPr sz="800" b="1" cap="all" dirty="0" smtClean="0">
            <a:solidFill>
              <a:schemeClr val="bg1"/>
            </a:solidFill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1050" dirty="0" err="1" smtClean="0"/>
        </a:defPPr>
      </a:lstStyle>
    </a:txDef>
  </a:objectDefaults>
  <a:extraClrSchemeLst/>
</a:theme>
</file>

<file path=ppt/theme/theme4.xml><?xml version="1.0" encoding="utf-8"?>
<a:theme xmlns:a="http://schemas.openxmlformats.org/drawingml/2006/main" name="1_JPI Oceans PPT template 27 08 2013">
  <a:themeElements>
    <a:clrScheme name="JPI OCEANS NEW">
      <a:dk1>
        <a:srgbClr val="000000"/>
      </a:dk1>
      <a:lt1>
        <a:srgbClr val="FFFFFF"/>
      </a:lt1>
      <a:dk2>
        <a:srgbClr val="1E345E"/>
      </a:dk2>
      <a:lt2>
        <a:srgbClr val="FFFFFF"/>
      </a:lt2>
      <a:accent1>
        <a:srgbClr val="1E345E"/>
      </a:accent1>
      <a:accent2>
        <a:srgbClr val="1E689C"/>
      </a:accent2>
      <a:accent3>
        <a:srgbClr val="F26122"/>
      </a:accent3>
      <a:accent4>
        <a:srgbClr val="78BD00"/>
      </a:accent4>
      <a:accent5>
        <a:srgbClr val="CD0920"/>
      </a:accent5>
      <a:accent6>
        <a:srgbClr val="C7E8FA"/>
      </a:accent6>
      <a:hlink>
        <a:srgbClr val="1E345E"/>
      </a:hlink>
      <a:folHlink>
        <a:srgbClr val="C7E8FA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 flip="none" rotWithShape="1">
          <a:gsLst>
            <a:gs pos="0">
              <a:schemeClr val="accent1"/>
            </a:gs>
            <a:gs pos="100000">
              <a:schemeClr val="accent4"/>
            </a:gs>
          </a:gsLst>
          <a:lin ang="16200000" scaled="0"/>
          <a:tileRect/>
        </a:gradFill>
        <a:ln>
          <a:noFill/>
        </a:ln>
        <a:effectLst/>
      </a:spPr>
      <a:bodyPr lIns="0" rIns="0" rtlCol="0" anchor="ctr"/>
      <a:lstStyle>
        <a:defPPr algn="ctr">
          <a:defRPr sz="800" b="1" cap="all" dirty="0" smtClean="0">
            <a:solidFill>
              <a:schemeClr val="bg1"/>
            </a:solidFill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1050" dirty="0" err="1" smtClean="0"/>
        </a:defPPr>
      </a:lstStyle>
    </a:txDef>
  </a:objectDefaults>
  <a:extraClrSchemeLst/>
</a:theme>
</file>

<file path=ppt/theme/theme5.xml><?xml version="1.0" encoding="utf-8"?>
<a:theme xmlns:a="http://schemas.openxmlformats.org/drawingml/2006/main" name="7_BS_JPI_template_v0 5">
  <a:themeElements>
    <a:clrScheme name="JPI OCEANS NEW">
      <a:dk1>
        <a:srgbClr val="000000"/>
      </a:dk1>
      <a:lt1>
        <a:srgbClr val="FFFFFF"/>
      </a:lt1>
      <a:dk2>
        <a:srgbClr val="1E345E"/>
      </a:dk2>
      <a:lt2>
        <a:srgbClr val="FFFFFF"/>
      </a:lt2>
      <a:accent1>
        <a:srgbClr val="1E345E"/>
      </a:accent1>
      <a:accent2>
        <a:srgbClr val="1E689C"/>
      </a:accent2>
      <a:accent3>
        <a:srgbClr val="F26122"/>
      </a:accent3>
      <a:accent4>
        <a:srgbClr val="78BD00"/>
      </a:accent4>
      <a:accent5>
        <a:srgbClr val="CD0920"/>
      </a:accent5>
      <a:accent6>
        <a:srgbClr val="C7E8FA"/>
      </a:accent6>
      <a:hlink>
        <a:srgbClr val="1E345E"/>
      </a:hlink>
      <a:folHlink>
        <a:srgbClr val="C7E8FA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 flip="none" rotWithShape="1">
          <a:gsLst>
            <a:gs pos="0">
              <a:schemeClr val="accent1"/>
            </a:gs>
            <a:gs pos="100000">
              <a:schemeClr val="accent4"/>
            </a:gs>
          </a:gsLst>
          <a:lin ang="16200000" scaled="0"/>
          <a:tileRect/>
        </a:gradFill>
        <a:ln>
          <a:noFill/>
        </a:ln>
        <a:effectLst/>
      </a:spPr>
      <a:bodyPr lIns="0" rIns="0" rtlCol="0" anchor="ctr"/>
      <a:lstStyle>
        <a:defPPr algn="ctr">
          <a:defRPr sz="800" b="1" cap="all" dirty="0" smtClean="0">
            <a:solidFill>
              <a:schemeClr val="bg1"/>
            </a:solidFill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1050" dirty="0" err="1" smtClean="0"/>
        </a:defPPr>
      </a:lstStyle>
    </a:txDef>
  </a:objectDefaults>
  <a:extraClrSchemeLst/>
</a:theme>
</file>

<file path=ppt/theme/theme6.xml><?xml version="1.0" encoding="utf-8"?>
<a:theme xmlns:a="http://schemas.openxmlformats.org/drawingml/2006/main" name="1_Larissa">
  <a:themeElements>
    <a:clrScheme name="Lariss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Arial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de-DE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de-DE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charset="-122"/>
          </a:defRPr>
        </a:defPPr>
      </a:lstStyle>
    </a:lnDef>
  </a:objectDefaults>
  <a:extraClrSchemeLst>
    <a:extraClrScheme>
      <a:clrScheme name="Lariss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rissa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arissa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rissa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riss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riss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riss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2C638505783804B906750C56A1D8F27" ma:contentTypeVersion="8" ma:contentTypeDescription="Create a new document." ma:contentTypeScope="" ma:versionID="3a56d0df8152b4a93dbb78ec50be5cb3">
  <xsd:schema xmlns:xsd="http://www.w3.org/2001/XMLSchema" xmlns:xs="http://www.w3.org/2001/XMLSchema" xmlns:p="http://schemas.microsoft.com/office/2006/metadata/properties" xmlns:ns2="560c0d50-51d0-42a5-badd-2a860a37a837" xmlns:ns3="a1cc116f-0e03-4a57-b3e5-c43fc2863bc3" targetNamespace="http://schemas.microsoft.com/office/2006/metadata/properties" ma:root="true" ma:fieldsID="a275a653f64c2352042ad1c33c646dd8" ns2:_="" ns3:_="">
    <xsd:import namespace="560c0d50-51d0-42a5-badd-2a860a37a837"/>
    <xsd:import namespace="a1cc116f-0e03-4a57-b3e5-c43fc2863bc3"/>
    <xsd:element name="properties">
      <xsd:complexType>
        <xsd:sequence>
          <xsd:element name="documentManagement">
            <xsd:complexType>
              <xsd:all>
                <xsd:element ref="ns2:CategoryColumn" minOccurs="0"/>
                <xsd:element ref="ns3:Label1" minOccurs="0"/>
                <xsd:element ref="ns3:SubLabel" minOccurs="0"/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60c0d50-51d0-42a5-badd-2a860a37a837" elementFormDefault="qualified">
    <xsd:import namespace="http://schemas.microsoft.com/office/2006/documentManagement/types"/>
    <xsd:import namespace="http://schemas.microsoft.com/office/infopath/2007/PartnerControls"/>
    <xsd:element name="CategoryColumn" ma:index="8" nillable="true" ma:displayName="Category1" ma:list="{5884a59f-c2dc-4a0e-9c2c-c69423a79fb9}" ma:internalName="CategoryColumn" ma:showField="Title" ma:web="560c0d50-51d0-42a5-badd-2a860a37a837">
      <xsd:simpleType>
        <xsd:restriction base="dms:Lookup"/>
      </xsd:simpleType>
    </xsd:element>
    <xsd:element name="_dlc_DocId" ma:index="11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12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3" nillable="true" ma:displayName="Fast ID" ma:description="Behold IDen ved tillegging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1cc116f-0e03-4a57-b3e5-c43fc2863bc3" elementFormDefault="qualified">
    <xsd:import namespace="http://schemas.microsoft.com/office/2006/documentManagement/types"/>
    <xsd:import namespace="http://schemas.microsoft.com/office/infopath/2007/PartnerControls"/>
    <xsd:element name="Label1" ma:index="9" nillable="true" ma:displayName="MainLabel" ma:list="{8a37cfcc-a153-4ed9-903d-8207a6eaa4d4}" ma:internalName="Label1" ma:readOnly="false" ma:showField="Title" ma:web="a1cc116f-0e03-4a57-b3e5-c43fc2863bc3">
      <xsd:simpleType>
        <xsd:restriction base="dms:Lookup"/>
      </xsd:simpleType>
    </xsd:element>
    <xsd:element name="SubLabel" ma:index="10" nillable="true" ma:displayName="SubLabel" ma:list="{8a37cfcc-a153-4ed9-903d-8207a6eaa4d4}" ma:internalName="SubLabel" ma:showField="Title" ma:web="a1cc116f-0e03-4a57-b3e5-c43fc2863bc3">
      <xsd:simpleType>
        <xsd:restriction base="dms:Lookup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ubLabel xmlns="a1cc116f-0e03-4a57-b3e5-c43fc2863bc3" xsi:nil="true"/>
    <Label1 xmlns="a1cc116f-0e03-4a57-b3e5-c43fc2863bc3" xsi:nil="true"/>
    <CategoryColumn xmlns="560c0d50-51d0-42a5-badd-2a860a37a837" xsi:nil="true"/>
    <_dlc_DocId xmlns="560c0d50-51d0-42a5-badd-2a860a37a837">EP2D3M36WSAP-6-2274</_dlc_DocId>
    <_dlc_DocIdUrl xmlns="560c0d50-51d0-42a5-badd-2a860a37a837">
      <Url>https://extranet.forskningsradet.no/JPIOceans/_layouts/DocIdRedir.aspx?ID=EP2D3M36WSAP-6-2274</Url>
      <Description>EP2D3M36WSAP-6-2274</Description>
    </_dlc_DocIdUrl>
  </documentManagement>
</p:properties>
</file>

<file path=customXml/itemProps1.xml><?xml version="1.0" encoding="utf-8"?>
<ds:datastoreItem xmlns:ds="http://schemas.openxmlformats.org/officeDocument/2006/customXml" ds:itemID="{1AD679F5-8DA7-461D-8A97-529BD36BDB8E}">
  <ds:schemaRefs>
    <ds:schemaRef ds:uri="http://schemas.microsoft.com/sharepoint/events"/>
  </ds:schemaRefs>
</ds:datastoreItem>
</file>

<file path=customXml/itemProps2.xml><?xml version="1.0" encoding="utf-8"?>
<ds:datastoreItem xmlns:ds="http://schemas.openxmlformats.org/officeDocument/2006/customXml" ds:itemID="{9D111BEA-E8F0-4144-81A6-7977273C64E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60c0d50-51d0-42a5-badd-2a860a37a837"/>
    <ds:schemaRef ds:uri="a1cc116f-0e03-4a57-b3e5-c43fc2863bc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A24A32C-04FB-4F3E-A3ED-642D5075039F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ED4B6485-08D2-4048-AB3E-4169FB1D7673}">
  <ds:schemaRefs>
    <ds:schemaRef ds:uri="http://schemas.microsoft.com/office/2006/documentManagement/types"/>
    <ds:schemaRef ds:uri="http://purl.org/dc/terms/"/>
    <ds:schemaRef ds:uri="a1cc116f-0e03-4a57-b3e5-c43fc2863bc3"/>
    <ds:schemaRef ds:uri="http://purl.org/dc/dcmitype/"/>
    <ds:schemaRef ds:uri="http://schemas.microsoft.com/office/infopath/2007/PartnerControls"/>
    <ds:schemaRef ds:uri="http://www.w3.org/XML/1998/namespace"/>
    <ds:schemaRef ds:uri="http://schemas.openxmlformats.org/package/2006/metadata/core-properties"/>
    <ds:schemaRef ds:uri="560c0d50-51d0-42a5-badd-2a860a37a837"/>
    <ds:schemaRef ds:uri="http://schemas.microsoft.com/office/2006/metadata/properties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BS_JPI_template_v0 5</Template>
  <TotalTime>8249</TotalTime>
  <Words>1220</Words>
  <Application>Microsoft Office PowerPoint</Application>
  <PresentationFormat>On-screen Show (16:10)</PresentationFormat>
  <Paragraphs>230</Paragraphs>
  <Slides>16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BS_JPI_template_v0 5</vt:lpstr>
      <vt:lpstr>2_BS_JPI_template_v0 5</vt:lpstr>
      <vt:lpstr>JPI Oceans PPT template 27 08 2013</vt:lpstr>
      <vt:lpstr>1_JPI Oceans PPT template 27 08 2013</vt:lpstr>
      <vt:lpstr>7_BS_JPI_template_v0 5</vt:lpstr>
      <vt:lpstr>1_Larissa</vt:lpstr>
      <vt:lpstr>Joint Programming Initiative Healthy and Productive Seas and Oceans  </vt:lpstr>
      <vt:lpstr>What is JPI Oceans?</vt:lpstr>
      <vt:lpstr>3 major goals:</vt:lpstr>
      <vt:lpstr>Strategic Research and Innovation Agenda  </vt:lpstr>
      <vt:lpstr>Implementation Step–by–Step approach  </vt:lpstr>
      <vt:lpstr>PowerPoint Presentation</vt:lpstr>
      <vt:lpstr>PowerPoint Presentation</vt:lpstr>
      <vt:lpstr>PowerPoint Presentation</vt:lpstr>
      <vt:lpstr>PowerPoint Presentation</vt:lpstr>
      <vt:lpstr>MarTERA: ERA-NET Cofund on Marine/Maritime Technologies</vt:lpstr>
      <vt:lpstr>Key Enabling technologies for the ocean sectors</vt:lpstr>
      <vt:lpstr>Partners: 17 Funding Agencies from 16 Countries including outside Europe</vt:lpstr>
      <vt:lpstr>MarTERA practical information </vt:lpstr>
      <vt:lpstr>Developing JPI Actions – Oceans and climate</vt:lpstr>
      <vt:lpstr>POLAR SCIENCE?</vt:lpstr>
      <vt:lpstr>THANK YOU</vt:lpstr>
    </vt:vector>
  </TitlesOfParts>
  <Company>Microsoft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New Frontier</dc:title>
  <dc:creator>Ángel Muñiz Piniella</dc:creator>
  <cp:lastModifiedBy>Jacqueline Kay Wood</cp:lastModifiedBy>
  <cp:revision>292</cp:revision>
  <cp:lastPrinted>2017-01-17T17:18:35Z</cp:lastPrinted>
  <dcterms:created xsi:type="dcterms:W3CDTF">2013-08-27T12:05:20Z</dcterms:created>
  <dcterms:modified xsi:type="dcterms:W3CDTF">2017-01-17T17:23:01Z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0x01010062C638505783804B906750C56A1D8F27</vt:lpwstr>
  </property>
  <property fmtid="{D5CDD505-2E9C-101B-9397-08002B2CF9AE}" pid="3" name="_dlc_DocIdItemGuid">
    <vt:lpwstr>3a93754f-3f8b-4f74-a25a-d0512ecdf273</vt:lpwstr>
  </property>
</Properties>
</file>